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74" r:id="rId2"/>
    <p:sldId id="278" r:id="rId3"/>
    <p:sldId id="286" r:id="rId4"/>
    <p:sldId id="279" r:id="rId5"/>
    <p:sldId id="287" r:id="rId6"/>
    <p:sldId id="288" r:id="rId7"/>
    <p:sldId id="280" r:id="rId8"/>
    <p:sldId id="283" r:id="rId9"/>
    <p:sldId id="289" r:id="rId10"/>
    <p:sldId id="282" r:id="rId11"/>
    <p:sldId id="268" r:id="rId12"/>
    <p:sldId id="290" r:id="rId13"/>
    <p:sldId id="291" r:id="rId14"/>
    <p:sldId id="293" r:id="rId15"/>
    <p:sldId id="294" r:id="rId16"/>
    <p:sldId id="295" r:id="rId17"/>
    <p:sldId id="296" r:id="rId18"/>
    <p:sldId id="297" r:id="rId19"/>
    <p:sldId id="292" r:id="rId20"/>
    <p:sldId id="299" r:id="rId21"/>
    <p:sldId id="301" r:id="rId22"/>
    <p:sldId id="302" r:id="rId23"/>
    <p:sldId id="303" r:id="rId24"/>
    <p:sldId id="304" r:id="rId25"/>
    <p:sldId id="305" r:id="rId26"/>
    <p:sldId id="306" r:id="rId27"/>
    <p:sldId id="307" r:id="rId28"/>
    <p:sldId id="309" r:id="rId29"/>
    <p:sldId id="308" r:id="rId30"/>
    <p:sldId id="310" r:id="rId31"/>
    <p:sldId id="311" r:id="rId32"/>
    <p:sldId id="312" r:id="rId33"/>
    <p:sldId id="313" r:id="rId34"/>
    <p:sldId id="314" r:id="rId35"/>
    <p:sldId id="315" r:id="rId36"/>
    <p:sldId id="318" r:id="rId37"/>
    <p:sldId id="316" r:id="rId38"/>
    <p:sldId id="317" r:id="rId39"/>
    <p:sldId id="319"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9E7"/>
    <a:srgbClr val="336EA8"/>
    <a:srgbClr val="0FAB7D"/>
    <a:srgbClr val="94B9D6"/>
    <a:srgbClr val="1869A6"/>
    <a:srgbClr val="2AAF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4" autoAdjust="0"/>
    <p:restoredTop sz="82710" autoAdjust="0"/>
  </p:normalViewPr>
  <p:slideViewPr>
    <p:cSldViewPr snapToGrid="0">
      <p:cViewPr>
        <p:scale>
          <a:sx n="66" d="100"/>
          <a:sy n="66" d="100"/>
        </p:scale>
        <p:origin x="1224" y="3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B4B24E-46F3-406C-9D15-349ACDD8541A}"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165C0E86-425B-4B39-973C-72C710894C8E}">
      <dgm:prSet custT="1"/>
      <dgm:spPr/>
      <dgm:t>
        <a:bodyPr/>
        <a:lstStyle/>
        <a:p>
          <a:pPr>
            <a:lnSpc>
              <a:spcPct val="100000"/>
            </a:lnSpc>
          </a:pPr>
          <a:r>
            <a:rPr lang="en-US" sz="1400" dirty="0">
              <a:latin typeface="Times New Roman" panose="02020603050405020304" pitchFamily="18" charset="0"/>
              <a:cs typeface="Times New Roman" panose="02020603050405020304" pitchFamily="18" charset="0"/>
            </a:rPr>
            <a:t>Exploring other algorithms (e.g., neural networks, gradient boosting) to improve prediction accuracy.</a:t>
          </a:r>
        </a:p>
      </dgm:t>
    </dgm:pt>
    <dgm:pt modelId="{B4F9967A-8707-4E34-8944-1F80D8539932}" type="parTrans" cxnId="{0C477546-A750-4EA6-9FAB-F0386FB33A91}">
      <dgm:prSet/>
      <dgm:spPr/>
      <dgm:t>
        <a:bodyPr/>
        <a:lstStyle/>
        <a:p>
          <a:endParaRPr lang="en-US"/>
        </a:p>
      </dgm:t>
    </dgm:pt>
    <dgm:pt modelId="{C103B8CB-289C-4551-A1A4-507CE2CCCB83}" type="sibTrans" cxnId="{0C477546-A750-4EA6-9FAB-F0386FB33A91}">
      <dgm:prSet/>
      <dgm:spPr/>
      <dgm:t>
        <a:bodyPr/>
        <a:lstStyle/>
        <a:p>
          <a:endParaRPr lang="en-US"/>
        </a:p>
      </dgm:t>
    </dgm:pt>
    <dgm:pt modelId="{72930EC7-FF1A-41CA-867F-6F0E3174C2A6}">
      <dgm:prSet custT="1"/>
      <dgm:spPr/>
      <dgm:t>
        <a:bodyPr/>
        <a:lstStyle/>
        <a:p>
          <a:pPr>
            <a:lnSpc>
              <a:spcPct val="100000"/>
            </a:lnSpc>
          </a:pPr>
          <a:r>
            <a:rPr lang="en-US" sz="1400">
              <a:latin typeface="Times New Roman" panose="02020603050405020304" pitchFamily="18" charset="0"/>
              <a:cs typeface="Times New Roman" panose="02020603050405020304" pitchFamily="18" charset="0"/>
            </a:rPr>
            <a:t>Deploying the model to provide real-time predictions, enabling stakeholders to make timely data-driven decisions.</a:t>
          </a:r>
        </a:p>
      </dgm:t>
    </dgm:pt>
    <dgm:pt modelId="{80B5A0EF-1CF3-4D37-9812-D876CFCA1984}" type="parTrans" cxnId="{F9313138-96D9-440A-BDBD-C65B724F01C4}">
      <dgm:prSet/>
      <dgm:spPr/>
      <dgm:t>
        <a:bodyPr/>
        <a:lstStyle/>
        <a:p>
          <a:endParaRPr lang="en-US"/>
        </a:p>
      </dgm:t>
    </dgm:pt>
    <dgm:pt modelId="{3E3E5E45-654F-4E7D-84FE-9202093AD95C}" type="sibTrans" cxnId="{F9313138-96D9-440A-BDBD-C65B724F01C4}">
      <dgm:prSet/>
      <dgm:spPr/>
      <dgm:t>
        <a:bodyPr/>
        <a:lstStyle/>
        <a:p>
          <a:endParaRPr lang="en-US"/>
        </a:p>
      </dgm:t>
    </dgm:pt>
    <dgm:pt modelId="{4797D525-7C80-4612-95C3-3734D6486FB5}">
      <dgm:prSet custT="1"/>
      <dgm:spPr/>
      <dgm:t>
        <a:bodyPr/>
        <a:lstStyle/>
        <a:p>
          <a:pPr>
            <a:lnSpc>
              <a:spcPct val="100000"/>
            </a:lnSpc>
          </a:pPr>
          <a:r>
            <a:rPr lang="en-US" sz="1400">
              <a:latin typeface="Times New Roman" panose="02020603050405020304" pitchFamily="18" charset="0"/>
              <a:cs typeface="Times New Roman" panose="02020603050405020304" pitchFamily="18" charset="0"/>
            </a:rPr>
            <a:t>Encourage the development of a mechanism to gather user feedback on predictions to improve model performance continuously.</a:t>
          </a:r>
        </a:p>
      </dgm:t>
    </dgm:pt>
    <dgm:pt modelId="{D64E3275-FD3D-42F6-B956-E97BDFA7866E}" type="parTrans" cxnId="{03318AA9-100E-4F16-BC00-BA2F0355300A}">
      <dgm:prSet/>
      <dgm:spPr/>
      <dgm:t>
        <a:bodyPr/>
        <a:lstStyle/>
        <a:p>
          <a:endParaRPr lang="en-US"/>
        </a:p>
      </dgm:t>
    </dgm:pt>
    <dgm:pt modelId="{2231B850-A219-46DC-BC25-20D7A83F4927}" type="sibTrans" cxnId="{03318AA9-100E-4F16-BC00-BA2F0355300A}">
      <dgm:prSet/>
      <dgm:spPr/>
      <dgm:t>
        <a:bodyPr/>
        <a:lstStyle/>
        <a:p>
          <a:endParaRPr lang="en-US"/>
        </a:p>
      </dgm:t>
    </dgm:pt>
    <dgm:pt modelId="{C5BB2E8D-A44F-4BF4-A6B8-CE282194B1BE}" type="pres">
      <dgm:prSet presAssocID="{86B4B24E-46F3-406C-9D15-349ACDD8541A}" presName="root" presStyleCnt="0">
        <dgm:presLayoutVars>
          <dgm:dir/>
          <dgm:resizeHandles val="exact"/>
        </dgm:presLayoutVars>
      </dgm:prSet>
      <dgm:spPr/>
    </dgm:pt>
    <dgm:pt modelId="{83A04998-AC05-443D-9C88-590592430812}" type="pres">
      <dgm:prSet presAssocID="{165C0E86-425B-4B39-973C-72C710894C8E}" presName="compNode" presStyleCnt="0"/>
      <dgm:spPr/>
    </dgm:pt>
    <dgm:pt modelId="{94D2D8E8-0D0B-46BA-AE82-12E0392F2EFC}" type="pres">
      <dgm:prSet presAssocID="{165C0E86-425B-4B39-973C-72C710894C8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rain"/>
        </a:ext>
      </dgm:extLst>
    </dgm:pt>
    <dgm:pt modelId="{1467D00D-E56B-4EE2-8EB0-F614D3C996D4}" type="pres">
      <dgm:prSet presAssocID="{165C0E86-425B-4B39-973C-72C710894C8E}" presName="spaceRect" presStyleCnt="0"/>
      <dgm:spPr/>
    </dgm:pt>
    <dgm:pt modelId="{E493EB3D-B339-4575-8808-2288E5CBACCC}" type="pres">
      <dgm:prSet presAssocID="{165C0E86-425B-4B39-973C-72C710894C8E}" presName="textRect" presStyleLbl="revTx" presStyleIdx="0" presStyleCnt="3">
        <dgm:presLayoutVars>
          <dgm:chMax val="1"/>
          <dgm:chPref val="1"/>
        </dgm:presLayoutVars>
      </dgm:prSet>
      <dgm:spPr/>
    </dgm:pt>
    <dgm:pt modelId="{DDF31DD7-DD94-4DF8-8936-CA86E27CB5C5}" type="pres">
      <dgm:prSet presAssocID="{C103B8CB-289C-4551-A1A4-507CE2CCCB83}" presName="sibTrans" presStyleCnt="0"/>
      <dgm:spPr/>
    </dgm:pt>
    <dgm:pt modelId="{1DAA16ED-52DD-4D62-BA09-8F24AC74BAE6}" type="pres">
      <dgm:prSet presAssocID="{72930EC7-FF1A-41CA-867F-6F0E3174C2A6}" presName="compNode" presStyleCnt="0"/>
      <dgm:spPr/>
    </dgm:pt>
    <dgm:pt modelId="{D955499B-512B-417E-A893-6D7B7096B221}" type="pres">
      <dgm:prSet presAssocID="{72930EC7-FF1A-41CA-867F-6F0E3174C2A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ears"/>
        </a:ext>
      </dgm:extLst>
    </dgm:pt>
    <dgm:pt modelId="{A2B921E7-6B61-4618-AC7A-463926930CBA}" type="pres">
      <dgm:prSet presAssocID="{72930EC7-FF1A-41CA-867F-6F0E3174C2A6}" presName="spaceRect" presStyleCnt="0"/>
      <dgm:spPr/>
    </dgm:pt>
    <dgm:pt modelId="{24A61448-07DE-40B1-A6D2-3CB367F686F2}" type="pres">
      <dgm:prSet presAssocID="{72930EC7-FF1A-41CA-867F-6F0E3174C2A6}" presName="textRect" presStyleLbl="revTx" presStyleIdx="1" presStyleCnt="3">
        <dgm:presLayoutVars>
          <dgm:chMax val="1"/>
          <dgm:chPref val="1"/>
        </dgm:presLayoutVars>
      </dgm:prSet>
      <dgm:spPr/>
    </dgm:pt>
    <dgm:pt modelId="{E9482523-36C1-40FC-92AE-41E80551C0AB}" type="pres">
      <dgm:prSet presAssocID="{3E3E5E45-654F-4E7D-84FE-9202093AD95C}" presName="sibTrans" presStyleCnt="0"/>
      <dgm:spPr/>
    </dgm:pt>
    <dgm:pt modelId="{96EB3391-ED75-41FC-9F90-EB93C1D9F28F}" type="pres">
      <dgm:prSet presAssocID="{4797D525-7C80-4612-95C3-3734D6486FB5}" presName="compNode" presStyleCnt="0"/>
      <dgm:spPr/>
    </dgm:pt>
    <dgm:pt modelId="{9BCEBA30-085B-4536-9AC5-CF0DF73EDE6E}" type="pres">
      <dgm:prSet presAssocID="{4797D525-7C80-4612-95C3-3734D6486FB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siness Growth"/>
        </a:ext>
      </dgm:extLst>
    </dgm:pt>
    <dgm:pt modelId="{23D44A84-C8BF-4B81-892F-0E4849296742}" type="pres">
      <dgm:prSet presAssocID="{4797D525-7C80-4612-95C3-3734D6486FB5}" presName="spaceRect" presStyleCnt="0"/>
      <dgm:spPr/>
    </dgm:pt>
    <dgm:pt modelId="{1E45800E-4B8D-4271-B872-CEDEAB0F3FA9}" type="pres">
      <dgm:prSet presAssocID="{4797D525-7C80-4612-95C3-3734D6486FB5}" presName="textRect" presStyleLbl="revTx" presStyleIdx="2" presStyleCnt="3">
        <dgm:presLayoutVars>
          <dgm:chMax val="1"/>
          <dgm:chPref val="1"/>
        </dgm:presLayoutVars>
      </dgm:prSet>
      <dgm:spPr/>
    </dgm:pt>
  </dgm:ptLst>
  <dgm:cxnLst>
    <dgm:cxn modelId="{C1E74B2C-5ECA-450B-A9E3-3F5F263EDB0D}" type="presOf" srcId="{4797D525-7C80-4612-95C3-3734D6486FB5}" destId="{1E45800E-4B8D-4271-B872-CEDEAB0F3FA9}" srcOrd="0" destOrd="0" presId="urn:microsoft.com/office/officeart/2018/2/layout/IconLabelList"/>
    <dgm:cxn modelId="{F9313138-96D9-440A-BDBD-C65B724F01C4}" srcId="{86B4B24E-46F3-406C-9D15-349ACDD8541A}" destId="{72930EC7-FF1A-41CA-867F-6F0E3174C2A6}" srcOrd="1" destOrd="0" parTransId="{80B5A0EF-1CF3-4D37-9812-D876CFCA1984}" sibTransId="{3E3E5E45-654F-4E7D-84FE-9202093AD95C}"/>
    <dgm:cxn modelId="{F6E17B39-544E-42D5-B344-18B19EB040F3}" type="presOf" srcId="{72930EC7-FF1A-41CA-867F-6F0E3174C2A6}" destId="{24A61448-07DE-40B1-A6D2-3CB367F686F2}" srcOrd="0" destOrd="0" presId="urn:microsoft.com/office/officeart/2018/2/layout/IconLabelList"/>
    <dgm:cxn modelId="{F2D39E5F-9150-45CA-B522-C850AE42CFFD}" type="presOf" srcId="{86B4B24E-46F3-406C-9D15-349ACDD8541A}" destId="{C5BB2E8D-A44F-4BF4-A6B8-CE282194B1BE}" srcOrd="0" destOrd="0" presId="urn:microsoft.com/office/officeart/2018/2/layout/IconLabelList"/>
    <dgm:cxn modelId="{0C477546-A750-4EA6-9FAB-F0386FB33A91}" srcId="{86B4B24E-46F3-406C-9D15-349ACDD8541A}" destId="{165C0E86-425B-4B39-973C-72C710894C8E}" srcOrd="0" destOrd="0" parTransId="{B4F9967A-8707-4E34-8944-1F80D8539932}" sibTransId="{C103B8CB-289C-4551-A1A4-507CE2CCCB83}"/>
    <dgm:cxn modelId="{756A348D-23A8-41EC-B4F5-BC782782961B}" type="presOf" srcId="{165C0E86-425B-4B39-973C-72C710894C8E}" destId="{E493EB3D-B339-4575-8808-2288E5CBACCC}" srcOrd="0" destOrd="0" presId="urn:microsoft.com/office/officeart/2018/2/layout/IconLabelList"/>
    <dgm:cxn modelId="{03318AA9-100E-4F16-BC00-BA2F0355300A}" srcId="{86B4B24E-46F3-406C-9D15-349ACDD8541A}" destId="{4797D525-7C80-4612-95C3-3734D6486FB5}" srcOrd="2" destOrd="0" parTransId="{D64E3275-FD3D-42F6-B956-E97BDFA7866E}" sibTransId="{2231B850-A219-46DC-BC25-20D7A83F4927}"/>
    <dgm:cxn modelId="{B02A0399-2B23-41F1-A264-4DAD779DEB70}" type="presParOf" srcId="{C5BB2E8D-A44F-4BF4-A6B8-CE282194B1BE}" destId="{83A04998-AC05-443D-9C88-590592430812}" srcOrd="0" destOrd="0" presId="urn:microsoft.com/office/officeart/2018/2/layout/IconLabelList"/>
    <dgm:cxn modelId="{88AB64DE-84A4-484E-862C-75544F51E3B8}" type="presParOf" srcId="{83A04998-AC05-443D-9C88-590592430812}" destId="{94D2D8E8-0D0B-46BA-AE82-12E0392F2EFC}" srcOrd="0" destOrd="0" presId="urn:microsoft.com/office/officeart/2018/2/layout/IconLabelList"/>
    <dgm:cxn modelId="{C6F321E0-F4A8-4C7B-A865-B6294028C98F}" type="presParOf" srcId="{83A04998-AC05-443D-9C88-590592430812}" destId="{1467D00D-E56B-4EE2-8EB0-F614D3C996D4}" srcOrd="1" destOrd="0" presId="urn:microsoft.com/office/officeart/2018/2/layout/IconLabelList"/>
    <dgm:cxn modelId="{30F92A14-4CF3-4639-AA15-1B79787A885E}" type="presParOf" srcId="{83A04998-AC05-443D-9C88-590592430812}" destId="{E493EB3D-B339-4575-8808-2288E5CBACCC}" srcOrd="2" destOrd="0" presId="urn:microsoft.com/office/officeart/2018/2/layout/IconLabelList"/>
    <dgm:cxn modelId="{FB68A92C-88F8-4A5F-8F7E-753C6A4E6FF1}" type="presParOf" srcId="{C5BB2E8D-A44F-4BF4-A6B8-CE282194B1BE}" destId="{DDF31DD7-DD94-4DF8-8936-CA86E27CB5C5}" srcOrd="1" destOrd="0" presId="urn:microsoft.com/office/officeart/2018/2/layout/IconLabelList"/>
    <dgm:cxn modelId="{5C265D14-CAA9-4B02-8755-577967D88945}" type="presParOf" srcId="{C5BB2E8D-A44F-4BF4-A6B8-CE282194B1BE}" destId="{1DAA16ED-52DD-4D62-BA09-8F24AC74BAE6}" srcOrd="2" destOrd="0" presId="urn:microsoft.com/office/officeart/2018/2/layout/IconLabelList"/>
    <dgm:cxn modelId="{FEDFE5A1-6012-4D87-8B02-0CC953780364}" type="presParOf" srcId="{1DAA16ED-52DD-4D62-BA09-8F24AC74BAE6}" destId="{D955499B-512B-417E-A893-6D7B7096B221}" srcOrd="0" destOrd="0" presId="urn:microsoft.com/office/officeart/2018/2/layout/IconLabelList"/>
    <dgm:cxn modelId="{2AD03595-A149-46F7-9FB7-FE28EDF82ADF}" type="presParOf" srcId="{1DAA16ED-52DD-4D62-BA09-8F24AC74BAE6}" destId="{A2B921E7-6B61-4618-AC7A-463926930CBA}" srcOrd="1" destOrd="0" presId="urn:microsoft.com/office/officeart/2018/2/layout/IconLabelList"/>
    <dgm:cxn modelId="{48BF8E04-CE6C-4842-AAB6-B919B59BB709}" type="presParOf" srcId="{1DAA16ED-52DD-4D62-BA09-8F24AC74BAE6}" destId="{24A61448-07DE-40B1-A6D2-3CB367F686F2}" srcOrd="2" destOrd="0" presId="urn:microsoft.com/office/officeart/2018/2/layout/IconLabelList"/>
    <dgm:cxn modelId="{EF559A41-195F-43C2-9E79-80D07B5D5BA8}" type="presParOf" srcId="{C5BB2E8D-A44F-4BF4-A6B8-CE282194B1BE}" destId="{E9482523-36C1-40FC-92AE-41E80551C0AB}" srcOrd="3" destOrd="0" presId="urn:microsoft.com/office/officeart/2018/2/layout/IconLabelList"/>
    <dgm:cxn modelId="{3DCF7182-B11E-4D3B-A437-6D9746F0294C}" type="presParOf" srcId="{C5BB2E8D-A44F-4BF4-A6B8-CE282194B1BE}" destId="{96EB3391-ED75-41FC-9F90-EB93C1D9F28F}" srcOrd="4" destOrd="0" presId="urn:microsoft.com/office/officeart/2018/2/layout/IconLabelList"/>
    <dgm:cxn modelId="{73C3A65F-2F4F-4315-A373-A0D3937ACF08}" type="presParOf" srcId="{96EB3391-ED75-41FC-9F90-EB93C1D9F28F}" destId="{9BCEBA30-085B-4536-9AC5-CF0DF73EDE6E}" srcOrd="0" destOrd="0" presId="urn:microsoft.com/office/officeart/2018/2/layout/IconLabelList"/>
    <dgm:cxn modelId="{50954AE2-3745-4A0A-9FB2-C130BFD78DC4}" type="presParOf" srcId="{96EB3391-ED75-41FC-9F90-EB93C1D9F28F}" destId="{23D44A84-C8BF-4B81-892F-0E4849296742}" srcOrd="1" destOrd="0" presId="urn:microsoft.com/office/officeart/2018/2/layout/IconLabelList"/>
    <dgm:cxn modelId="{37B22177-49B5-48CE-A338-F32E0B815200}" type="presParOf" srcId="{96EB3391-ED75-41FC-9F90-EB93C1D9F28F}" destId="{1E45800E-4B8D-4271-B872-CEDEAB0F3FA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D2D8E8-0D0B-46BA-AE82-12E0392F2EFC}">
      <dsp:nvSpPr>
        <dsp:cNvPr id="0" name=""/>
        <dsp:cNvSpPr/>
      </dsp:nvSpPr>
      <dsp:spPr>
        <a:xfrm>
          <a:off x="703051" y="251146"/>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93EB3D-B339-4575-8808-2288E5CBACCC}">
      <dsp:nvSpPr>
        <dsp:cNvPr id="0" name=""/>
        <dsp:cNvSpPr/>
      </dsp:nvSpPr>
      <dsp:spPr>
        <a:xfrm>
          <a:off x="208051" y="1456852"/>
          <a:ext cx="1800000" cy="1431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Exploring other algorithms (e.g., neural networks, gradient boosting) to improve prediction accuracy.</a:t>
          </a:r>
        </a:p>
      </dsp:txBody>
      <dsp:txXfrm>
        <a:off x="208051" y="1456852"/>
        <a:ext cx="1800000" cy="1431321"/>
      </dsp:txXfrm>
    </dsp:sp>
    <dsp:sp modelId="{D955499B-512B-417E-A893-6D7B7096B221}">
      <dsp:nvSpPr>
        <dsp:cNvPr id="0" name=""/>
        <dsp:cNvSpPr/>
      </dsp:nvSpPr>
      <dsp:spPr>
        <a:xfrm>
          <a:off x="2818051" y="251146"/>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A61448-07DE-40B1-A6D2-3CB367F686F2}">
      <dsp:nvSpPr>
        <dsp:cNvPr id="0" name=""/>
        <dsp:cNvSpPr/>
      </dsp:nvSpPr>
      <dsp:spPr>
        <a:xfrm>
          <a:off x="2323051" y="1456852"/>
          <a:ext cx="1800000" cy="1431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Deploying the model to provide real-time predictions, enabling stakeholders to make timely data-driven decisions.</a:t>
          </a:r>
        </a:p>
      </dsp:txBody>
      <dsp:txXfrm>
        <a:off x="2323051" y="1456852"/>
        <a:ext cx="1800000" cy="1431321"/>
      </dsp:txXfrm>
    </dsp:sp>
    <dsp:sp modelId="{9BCEBA30-085B-4536-9AC5-CF0DF73EDE6E}">
      <dsp:nvSpPr>
        <dsp:cNvPr id="0" name=""/>
        <dsp:cNvSpPr/>
      </dsp:nvSpPr>
      <dsp:spPr>
        <a:xfrm>
          <a:off x="4933051" y="251146"/>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45800E-4B8D-4271-B872-CEDEAB0F3FA9}">
      <dsp:nvSpPr>
        <dsp:cNvPr id="0" name=""/>
        <dsp:cNvSpPr/>
      </dsp:nvSpPr>
      <dsp:spPr>
        <a:xfrm>
          <a:off x="4438051" y="1456852"/>
          <a:ext cx="1800000" cy="1431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Encourage the development of a mechanism to gather user feedback on predictions to improve model performance continuously.</a:t>
          </a:r>
        </a:p>
      </dsp:txBody>
      <dsp:txXfrm>
        <a:off x="4438051" y="1456852"/>
        <a:ext cx="1800000" cy="1431321"/>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601773-843B-402D-B943-E7367BE302C1}" type="datetimeFigureOut">
              <a:rPr lang="en-US" smtClean="0"/>
              <a:t>11/6/2024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3223A7-FDE5-4555-AB7B-2BBB96A8A41E}" type="slidenum">
              <a:rPr lang="en-US" smtClean="0"/>
              <a:t>‹#›</a:t>
            </a:fld>
            <a:endParaRPr lang="en-US"/>
          </a:p>
        </p:txBody>
      </p:sp>
    </p:spTree>
    <p:extLst>
      <p:ext uri="{BB962C8B-B14F-4D97-AF65-F5344CB8AC3E}">
        <p14:creationId xmlns:p14="http://schemas.microsoft.com/office/powerpoint/2010/main" val="1545290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evening, everyone! My name is Mariam Badr And I’m here today to present our project idea under title Exploratory data analysis and machine learning for predicting lifestyle choices.</a:t>
            </a:r>
          </a:p>
        </p:txBody>
      </p:sp>
      <p:sp>
        <p:nvSpPr>
          <p:cNvPr id="4" name="Slide Number Placeholder 3"/>
          <p:cNvSpPr>
            <a:spLocks noGrp="1"/>
          </p:cNvSpPr>
          <p:nvPr>
            <p:ph type="sldNum" sz="quarter" idx="5"/>
          </p:nvPr>
        </p:nvSpPr>
        <p:spPr/>
        <p:txBody>
          <a:bodyPr/>
          <a:lstStyle/>
          <a:p>
            <a:fld id="{933223A7-FDE5-4555-AB7B-2BBB96A8A41E}" type="slidenum">
              <a:rPr lang="en-US" smtClean="0"/>
              <a:t>1</a:t>
            </a:fld>
            <a:endParaRPr lang="en-US"/>
          </a:p>
        </p:txBody>
      </p:sp>
    </p:spTree>
    <p:extLst>
      <p:ext uri="{BB962C8B-B14F-4D97-AF65-F5344CB8AC3E}">
        <p14:creationId xmlns:p14="http://schemas.microsoft.com/office/powerpoint/2010/main" val="19539866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r-SA" dirty="0"/>
              <a:t>على الشمال فوق فيه توزيع الـ "</a:t>
            </a:r>
            <a:r>
              <a:rPr lang="en-US" dirty="0"/>
              <a:t>Investment Portfolio Value" </a:t>
            </a:r>
            <a:r>
              <a:rPr lang="ar-SA" dirty="0"/>
              <a:t>حسب الـ "</a:t>
            </a:r>
            <a:r>
              <a:rPr lang="en-US" dirty="0"/>
              <a:t>Location"، </a:t>
            </a:r>
            <a:r>
              <a:rPr lang="ar-SA" dirty="0"/>
              <a:t>وده بيوضح لنا لو في علاقة بين مكان الإقامة وقيمة المحفظة الاستثمارية.</a:t>
            </a:r>
          </a:p>
          <a:p>
            <a:r>
              <a:rPr lang="ar-SA" dirty="0"/>
              <a:t>في النص فيه دايرة كبيرة متقسمة لألوان مختلفة، دي بتوضح تصنيف الناس حسب "</a:t>
            </a:r>
            <a:r>
              <a:rPr lang="en-US" dirty="0"/>
              <a:t>Health Consciousness" </a:t>
            </a:r>
            <a:r>
              <a:rPr lang="ar-SA" dirty="0"/>
              <a:t>لكل "</a:t>
            </a:r>
            <a:r>
              <a:rPr lang="en-US" dirty="0"/>
              <a:t>Lifestyle Choice". </a:t>
            </a:r>
            <a:r>
              <a:rPr lang="ar-SA" dirty="0"/>
              <a:t>زي مثلاً إن فيه فئة كبيرة من "</a:t>
            </a:r>
            <a:r>
              <a:rPr lang="en-US" dirty="0"/>
              <a:t>Fitness Enthusiast".</a:t>
            </a:r>
          </a:p>
          <a:p>
            <a:r>
              <a:rPr lang="ar-SA" dirty="0"/>
              <a:t>وعلى اليمين فوق عندنا شارت بيبين العلاقة بين العمر و"</a:t>
            </a:r>
            <a:r>
              <a:rPr lang="en-US" dirty="0"/>
              <a:t>Stress Management" </a:t>
            </a:r>
            <a:r>
              <a:rPr lang="ar-SA" dirty="0"/>
              <a:t>حسب كل "</a:t>
            </a:r>
            <a:r>
              <a:rPr lang="en-US" dirty="0"/>
              <a:t>Gender"، </a:t>
            </a:r>
            <a:r>
              <a:rPr lang="ar-SA" dirty="0"/>
              <a:t>وبنشوف ازاي الجنس والعمر بيأثروا على إدارة الضغط.</a:t>
            </a:r>
          </a:p>
          <a:p>
            <a:endParaRPr lang="en-US" dirty="0"/>
          </a:p>
        </p:txBody>
      </p:sp>
      <p:sp>
        <p:nvSpPr>
          <p:cNvPr id="4" name="Slide Number Placeholder 3"/>
          <p:cNvSpPr>
            <a:spLocks noGrp="1"/>
          </p:cNvSpPr>
          <p:nvPr>
            <p:ph type="sldNum" sz="quarter" idx="5"/>
          </p:nvPr>
        </p:nvSpPr>
        <p:spPr/>
        <p:txBody>
          <a:bodyPr/>
          <a:lstStyle/>
          <a:p>
            <a:fld id="{933223A7-FDE5-4555-AB7B-2BBB96A8A41E}" type="slidenum">
              <a:rPr lang="en-US" smtClean="0"/>
              <a:t>23</a:t>
            </a:fld>
            <a:endParaRPr lang="en-US"/>
          </a:p>
        </p:txBody>
      </p:sp>
    </p:spTree>
    <p:extLst>
      <p:ext uri="{BB962C8B-B14F-4D97-AF65-F5344CB8AC3E}">
        <p14:creationId xmlns:p14="http://schemas.microsoft.com/office/powerpoint/2010/main" val="3243926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start with the problem we are addressing here. We noticed that some companies face a lot of challenges when comes to targeting their customers. And there are many factors that could affect this difficulty such as: the constant growth of markets and customers needs and expectation which lead to market complexity. </a:t>
            </a:r>
            <a:r>
              <a:rPr lang="en-US" dirty="0" err="1"/>
              <a:t>Besids</a:t>
            </a:r>
            <a:r>
              <a:rPr lang="en-US" dirty="0"/>
              <a:t> the variability in the customers </a:t>
            </a:r>
            <a:r>
              <a:rPr lang="en-US" dirty="0" err="1"/>
              <a:t>behavous</a:t>
            </a:r>
            <a:r>
              <a:rPr lang="en-US" dirty="0"/>
              <a:t> and demographics features. And also the lack of the data insights, although there is a huge amount of data, </a:t>
            </a:r>
            <a:r>
              <a:rPr lang="en-US" dirty="0" err="1"/>
              <a:t>amny</a:t>
            </a:r>
            <a:r>
              <a:rPr lang="en-US" dirty="0"/>
              <a:t> companied lack the knowledge of how to </a:t>
            </a:r>
            <a:r>
              <a:rPr lang="en-US" dirty="0" err="1"/>
              <a:t>exract</a:t>
            </a:r>
            <a:r>
              <a:rPr lang="en-US" dirty="0"/>
              <a:t> valuable insights from it.</a:t>
            </a:r>
          </a:p>
          <a:p>
            <a:r>
              <a:rPr lang="en-US" dirty="0"/>
              <a:t>Our project addresses this problem by using data to predict lifestyle choices. Through this project we aim to help businesses tailor their products and services to meet the specific needs of different customer segments,  By analyzing a variety of demographic and behavioral factors.</a:t>
            </a:r>
          </a:p>
        </p:txBody>
      </p:sp>
      <p:sp>
        <p:nvSpPr>
          <p:cNvPr id="4" name="Slide Number Placeholder 3"/>
          <p:cNvSpPr>
            <a:spLocks noGrp="1"/>
          </p:cNvSpPr>
          <p:nvPr>
            <p:ph type="sldNum" sz="quarter" idx="5"/>
          </p:nvPr>
        </p:nvSpPr>
        <p:spPr/>
        <p:txBody>
          <a:bodyPr/>
          <a:lstStyle/>
          <a:p>
            <a:fld id="{933223A7-FDE5-4555-AB7B-2BBB96A8A41E}" type="slidenum">
              <a:rPr lang="en-US" smtClean="0"/>
              <a:t>2</a:t>
            </a:fld>
            <a:endParaRPr lang="en-US"/>
          </a:p>
        </p:txBody>
      </p:sp>
    </p:spTree>
    <p:extLst>
      <p:ext uri="{BB962C8B-B14F-4D97-AF65-F5344CB8AC3E}">
        <p14:creationId xmlns:p14="http://schemas.microsoft.com/office/powerpoint/2010/main" val="2688767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3223A7-FDE5-4555-AB7B-2BBB96A8A41E}" type="slidenum">
              <a:rPr lang="en-US" smtClean="0"/>
              <a:t>3</a:t>
            </a:fld>
            <a:endParaRPr lang="en-US"/>
          </a:p>
        </p:txBody>
      </p:sp>
    </p:spTree>
    <p:extLst>
      <p:ext uri="{BB962C8B-B14F-4D97-AF65-F5344CB8AC3E}">
        <p14:creationId xmlns:p14="http://schemas.microsoft.com/office/powerpoint/2010/main" val="1641863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 Prediction Feature:</a:t>
            </a:r>
            <a:r>
              <a:rPr lang="en-US" sz="1200" dirty="0"/>
              <a:t> Input data on age, spending habits, and behaviors to predict lifestyle choices.</a:t>
            </a:r>
            <a:br>
              <a:rPr lang="en-US" sz="1200" dirty="0"/>
            </a:br>
            <a:br>
              <a:rPr lang="en-US" sz="1200" dirty="0"/>
            </a:br>
            <a:br>
              <a:rPr lang="en-US" sz="1200" dirty="0"/>
            </a:br>
            <a:r>
              <a:rPr lang="en-US" sz="1200" b="1" dirty="0"/>
              <a:t>Data Visualization:</a:t>
            </a:r>
            <a:r>
              <a:rPr lang="en-US" sz="1200" dirty="0"/>
              <a:t> Visual reports on feature importance and trends related to lifestyle predictions.</a:t>
            </a:r>
            <a:endParaRPr lang="en-US" dirty="0"/>
          </a:p>
        </p:txBody>
      </p:sp>
      <p:sp>
        <p:nvSpPr>
          <p:cNvPr id="4" name="Slide Number Placeholder 3"/>
          <p:cNvSpPr>
            <a:spLocks noGrp="1"/>
          </p:cNvSpPr>
          <p:nvPr>
            <p:ph type="sldNum" sz="quarter" idx="5"/>
          </p:nvPr>
        </p:nvSpPr>
        <p:spPr/>
        <p:txBody>
          <a:bodyPr/>
          <a:lstStyle/>
          <a:p>
            <a:fld id="{933223A7-FDE5-4555-AB7B-2BBB96A8A41E}" type="slidenum">
              <a:rPr lang="en-US" smtClean="0"/>
              <a:t>6</a:t>
            </a:fld>
            <a:endParaRPr lang="en-US"/>
          </a:p>
        </p:txBody>
      </p:sp>
    </p:spTree>
    <p:extLst>
      <p:ext uri="{BB962C8B-B14F-4D97-AF65-F5344CB8AC3E}">
        <p14:creationId xmlns:p14="http://schemas.microsoft.com/office/powerpoint/2010/main" val="3052700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dataset consists of 475,675 records with 29 features (6 categorical, 23 numerical). It includes demographic (age, gender), financial (wellness indices, environmental awareness), and behavioral (exercise hours, screen time) data.</a:t>
            </a:r>
          </a:p>
          <a:p>
            <a:endParaRPr lang="en-US" dirty="0"/>
          </a:p>
        </p:txBody>
      </p:sp>
      <p:sp>
        <p:nvSpPr>
          <p:cNvPr id="4" name="Slide Number Placeholder 3"/>
          <p:cNvSpPr>
            <a:spLocks noGrp="1"/>
          </p:cNvSpPr>
          <p:nvPr>
            <p:ph type="sldNum" sz="quarter" idx="5"/>
          </p:nvPr>
        </p:nvSpPr>
        <p:spPr/>
        <p:txBody>
          <a:bodyPr/>
          <a:lstStyle/>
          <a:p>
            <a:fld id="{933223A7-FDE5-4555-AB7B-2BBB96A8A41E}" type="slidenum">
              <a:rPr lang="en-US" smtClean="0"/>
              <a:t>8</a:t>
            </a:fld>
            <a:endParaRPr lang="en-US"/>
          </a:p>
        </p:txBody>
      </p:sp>
    </p:spTree>
    <p:extLst>
      <p:ext uri="{BB962C8B-B14F-4D97-AF65-F5344CB8AC3E}">
        <p14:creationId xmlns:p14="http://schemas.microsoft.com/office/powerpoint/2010/main" val="3200340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000000"/>
                </a:solidFill>
                <a:effectLst/>
                <a:latin typeface="Helvetica Neue"/>
              </a:rPr>
              <a:t>High collinearity pairs (above 0.7):</a:t>
            </a:r>
          </a:p>
          <a:p>
            <a:pPr marL="742950" lvl="1" indent="-285750" algn="l">
              <a:buFont typeface="Arial" panose="020B0604020202020204" pitchFamily="34" charset="0"/>
              <a:buChar char="•"/>
            </a:pPr>
            <a:r>
              <a:rPr lang="en-US" b="0" i="0" dirty="0">
                <a:solidFill>
                  <a:srgbClr val="000000"/>
                </a:solidFill>
                <a:effectLst/>
                <a:latin typeface="Helvetica Neue"/>
              </a:rPr>
              <a:t>Annual Vacation Days And Lifestyle Balance Score: We think about dropping "Annual Vacation Days". The "Lifestyle Balance Score" seems to be a more comprehensive metric that likely incorporates vacation time along with other factors.</a:t>
            </a:r>
          </a:p>
          <a:p>
            <a:pPr marL="742950" lvl="1" indent="-285750" algn="l">
              <a:buFont typeface="Arial" panose="020B0604020202020204" pitchFamily="34" charset="0"/>
              <a:buChar char="•"/>
            </a:pPr>
            <a:r>
              <a:rPr lang="en-US" b="0" i="0" dirty="0">
                <a:solidFill>
                  <a:srgbClr val="000000"/>
                </a:solidFill>
                <a:effectLst/>
                <a:latin typeface="Helvetica Neue"/>
              </a:rPr>
              <a:t>Time Management Skill And Number of Professional Trainings </a:t>
            </a:r>
            <a:r>
              <a:rPr lang="en-US" b="0" i="0" dirty="0" err="1">
                <a:solidFill>
                  <a:srgbClr val="000000"/>
                </a:solidFill>
                <a:effectLst/>
                <a:latin typeface="Helvetica Neue"/>
              </a:rPr>
              <a:t>Attended:We</a:t>
            </a:r>
            <a:r>
              <a:rPr lang="en-US" b="0" i="0" dirty="0">
                <a:solidFill>
                  <a:srgbClr val="000000"/>
                </a:solidFill>
                <a:effectLst/>
                <a:latin typeface="Helvetica Neue"/>
              </a:rPr>
              <a:t> think about dropping "Number of Professional Trainings Attended". "Time Management Skill" is likely more directly relevant to productivity and overall performance. The number of trainings attended might be just one factor contributing to time management skills.</a:t>
            </a:r>
          </a:p>
          <a:p>
            <a:pPr marL="742950" lvl="1" indent="-285750" algn="l">
              <a:buFont typeface="Arial" panose="020B0604020202020204" pitchFamily="34" charset="0"/>
              <a:buChar char="•"/>
            </a:pPr>
            <a:r>
              <a:rPr lang="en-US" b="0" i="0" dirty="0">
                <a:solidFill>
                  <a:srgbClr val="000000"/>
                </a:solidFill>
                <a:effectLst/>
                <a:latin typeface="Helvetica Neue"/>
              </a:rPr>
              <a:t>Stress Management Score And Entertainment Engagement Factor: We think about dropping "Entertainment Engagement Factor". The "Stress Management Score" appears to be more directly related to an individual's well-being and ability to handle workplace pressures. While entertainment engagement might contribute to stress management, it's likely just one of many factors, and the Stress Management Score probably provides a more holistic view. `</a:t>
            </a:r>
          </a:p>
          <a:p>
            <a:endParaRPr lang="en-US" dirty="0"/>
          </a:p>
        </p:txBody>
      </p:sp>
      <p:sp>
        <p:nvSpPr>
          <p:cNvPr id="4" name="Slide Number Placeholder 3"/>
          <p:cNvSpPr>
            <a:spLocks noGrp="1"/>
          </p:cNvSpPr>
          <p:nvPr>
            <p:ph type="sldNum" sz="quarter" idx="5"/>
          </p:nvPr>
        </p:nvSpPr>
        <p:spPr/>
        <p:txBody>
          <a:bodyPr/>
          <a:lstStyle/>
          <a:p>
            <a:fld id="{933223A7-FDE5-4555-AB7B-2BBB96A8A41E}" type="slidenum">
              <a:rPr lang="en-US" smtClean="0"/>
              <a:t>10</a:t>
            </a:fld>
            <a:endParaRPr lang="en-US"/>
          </a:p>
        </p:txBody>
      </p:sp>
    </p:spTree>
    <p:extLst>
      <p:ext uri="{BB962C8B-B14F-4D97-AF65-F5344CB8AC3E}">
        <p14:creationId xmlns:p14="http://schemas.microsoft.com/office/powerpoint/2010/main" val="2038427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4D4D4"/>
                </a:solidFill>
                <a:effectLst/>
                <a:latin typeface="Consolas" panose="020B0609020204030204" pitchFamily="49" charset="0"/>
              </a:rPr>
              <a:t>Our data after cleaning is 32-column, so it's worth </a:t>
            </a:r>
            <a:r>
              <a:rPr lang="en-US" b="0" dirty="0" err="1">
                <a:solidFill>
                  <a:srgbClr val="D4D4D4"/>
                </a:solidFill>
                <a:effectLst/>
                <a:latin typeface="Consolas" panose="020B0609020204030204" pitchFamily="49" charset="0"/>
              </a:rPr>
              <a:t>cosidering</a:t>
            </a:r>
            <a:r>
              <a:rPr lang="en-US" b="0" dirty="0">
                <a:solidFill>
                  <a:srgbClr val="D4D4D4"/>
                </a:solidFill>
                <a:effectLst/>
                <a:latin typeface="Consolas" panose="020B0609020204030204" pitchFamily="49" charset="0"/>
              </a:rPr>
              <a:t> normalization to facilitate the upcoming data analysis and </a:t>
            </a:r>
            <a:r>
              <a:rPr lang="en-US" b="0" dirty="0" err="1">
                <a:solidFill>
                  <a:srgbClr val="D4D4D4"/>
                </a:solidFill>
                <a:effectLst/>
                <a:latin typeface="Consolas" panose="020B0609020204030204" pitchFamily="49" charset="0"/>
              </a:rPr>
              <a:t>visulization</a:t>
            </a:r>
            <a:r>
              <a:rPr lang="en-US" b="0" dirty="0">
                <a:solidFill>
                  <a:srgbClr val="D4D4D4"/>
                </a:solidFill>
                <a:effectLst/>
                <a:latin typeface="Consolas" panose="020B0609020204030204" pitchFamily="49" charset="0"/>
              </a:rPr>
              <a:t>, as well as, making storing data in a rational database easier.</a:t>
            </a:r>
          </a:p>
          <a:p>
            <a:r>
              <a:rPr lang="en-US" b="0" dirty="0">
                <a:solidFill>
                  <a:srgbClr val="D4D4D4"/>
                </a:solidFill>
                <a:effectLst/>
                <a:latin typeface="Consolas" panose="020B0609020204030204" pitchFamily="49" charset="0"/>
              </a:rPr>
              <a:t>So we are </a:t>
            </a:r>
            <a:r>
              <a:rPr lang="en-US" b="0" dirty="0" err="1">
                <a:solidFill>
                  <a:srgbClr val="D4D4D4"/>
                </a:solidFill>
                <a:effectLst/>
                <a:latin typeface="Consolas" panose="020B0609020204030204" pitchFamily="49" charset="0"/>
              </a:rPr>
              <a:t>gonna</a:t>
            </a:r>
            <a:r>
              <a:rPr lang="en-US" b="0" dirty="0">
                <a:solidFill>
                  <a:srgbClr val="D4D4D4"/>
                </a:solidFill>
                <a:effectLst/>
                <a:latin typeface="Consolas" panose="020B0609020204030204" pitchFamily="49" charset="0"/>
              </a:rPr>
              <a:t> expand the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df</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into 3 tables one for </a:t>
            </a:r>
            <a:r>
              <a:rPr lang="en-US" b="0" dirty="0">
                <a:solidFill>
                  <a:srgbClr val="CE9178"/>
                </a:solidFill>
                <a:effectLst/>
                <a:latin typeface="Consolas" panose="020B0609020204030204" pitchFamily="49" charset="0"/>
              </a:rPr>
              <a:t>`Location`</a:t>
            </a:r>
            <a:r>
              <a:rPr lang="en-US" b="0" dirty="0">
                <a:solidFill>
                  <a:srgbClr val="D4D4D4"/>
                </a:solidFill>
                <a:effectLst/>
                <a:latin typeface="Consolas" panose="020B0609020204030204" pitchFamily="49" charset="0"/>
              </a:rPr>
              <a:t> entity, the other for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User_details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entity, and the last one is our main table which is </a:t>
            </a:r>
            <a:r>
              <a:rPr lang="en-US" b="0" dirty="0">
                <a:solidFill>
                  <a:srgbClr val="CE9178"/>
                </a:solidFill>
                <a:effectLst/>
                <a:latin typeface="Consolas" panose="020B0609020204030204" pitchFamily="49" charset="0"/>
              </a:rPr>
              <a:t>`Lifestyles`</a:t>
            </a:r>
            <a:r>
              <a:rPr lang="en-US" b="0" dirty="0">
                <a:solidFill>
                  <a:srgbClr val="D4D4D4"/>
                </a:solidFill>
                <a:effectLst/>
                <a:latin typeface="Consolas" panose="020B0609020204030204" pitchFamily="49" charset="0"/>
              </a:rPr>
              <a:t>.</a:t>
            </a:r>
          </a:p>
          <a:p>
            <a:endParaRPr lang="en-US" dirty="0"/>
          </a:p>
        </p:txBody>
      </p:sp>
      <p:sp>
        <p:nvSpPr>
          <p:cNvPr id="4" name="Slide Number Placeholder 3"/>
          <p:cNvSpPr>
            <a:spLocks noGrp="1"/>
          </p:cNvSpPr>
          <p:nvPr>
            <p:ph type="sldNum" sz="quarter" idx="5"/>
          </p:nvPr>
        </p:nvSpPr>
        <p:spPr/>
        <p:txBody>
          <a:bodyPr/>
          <a:lstStyle/>
          <a:p>
            <a:fld id="{933223A7-FDE5-4555-AB7B-2BBB96A8A41E}" type="slidenum">
              <a:rPr lang="en-US" smtClean="0"/>
              <a:t>17</a:t>
            </a:fld>
            <a:endParaRPr lang="en-US"/>
          </a:p>
        </p:txBody>
      </p:sp>
    </p:spTree>
    <p:extLst>
      <p:ext uri="{BB962C8B-B14F-4D97-AF65-F5344CB8AC3E}">
        <p14:creationId xmlns:p14="http://schemas.microsoft.com/office/powerpoint/2010/main" val="66915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r-SA" dirty="0"/>
              <a:t>في </a:t>
            </a:r>
            <a:r>
              <a:rPr lang="ar-SA" b="1" dirty="0"/>
              <a:t>الداشبورد ده</a:t>
            </a:r>
            <a:r>
              <a:rPr lang="ar-SA" dirty="0"/>
              <a:t>، بنعرض شوية معلومات عامة عن المستخدمين في مشروع </a:t>
            </a:r>
            <a:r>
              <a:rPr lang="en-US" b="1" dirty="0"/>
              <a:t>Lifestyle Choice Dashboard</a:t>
            </a:r>
            <a:r>
              <a:rPr lang="en-US" dirty="0"/>
              <a:t>، </a:t>
            </a:r>
            <a:r>
              <a:rPr lang="ar-SA" dirty="0"/>
              <a:t>والمعلومات دي بتوضح حاجات زي:</a:t>
            </a:r>
          </a:p>
          <a:p>
            <a:pPr>
              <a:buFont typeface="Arial" panose="020B0604020202020204" pitchFamily="34" charset="0"/>
              <a:buChar char="•"/>
            </a:pPr>
            <a:r>
              <a:rPr lang="ar-SA" b="1" dirty="0"/>
              <a:t>إجمالي عدد المستخدمين</a:t>
            </a:r>
            <a:r>
              <a:rPr lang="ar-SA" dirty="0"/>
              <a:t>: وده عدد المستخدمين في الداتا كلها، اللي هو 475,675.</a:t>
            </a:r>
          </a:p>
          <a:p>
            <a:pPr>
              <a:buFont typeface="Arial" panose="020B0604020202020204" pitchFamily="34" charset="0"/>
              <a:buChar char="•"/>
            </a:pPr>
            <a:r>
              <a:rPr lang="ar-SA" b="1" dirty="0"/>
              <a:t>متوسط عمر المستخدمين</a:t>
            </a:r>
            <a:r>
              <a:rPr lang="ar-SA" dirty="0"/>
              <a:t>: اللي هو حوالي 37 سنة.</a:t>
            </a:r>
          </a:p>
          <a:p>
            <a:pPr>
              <a:buFont typeface="Arial" panose="020B0604020202020204" pitchFamily="34" charset="0"/>
              <a:buChar char="•"/>
            </a:pPr>
            <a:r>
              <a:rPr lang="ar-SA" b="1" dirty="0"/>
              <a:t>متوسط عدد أيام الإجازة السنوية</a:t>
            </a:r>
            <a:r>
              <a:rPr lang="ar-SA" dirty="0"/>
              <a:t>: اللي هو 20 يوم في السنة.</a:t>
            </a:r>
          </a:p>
          <a:p>
            <a:r>
              <a:rPr lang="ar-SA" dirty="0"/>
              <a:t>وفي رسومات تانية كمان بتوضح أكتر:</a:t>
            </a:r>
          </a:p>
          <a:p>
            <a:pPr>
              <a:buFont typeface="Arial" panose="020B0604020202020204" pitchFamily="34" charset="0"/>
              <a:buChar char="•"/>
            </a:pPr>
            <a:r>
              <a:rPr lang="ar-SA" b="1" dirty="0"/>
              <a:t>رسم بياني دائري</a:t>
            </a:r>
            <a:r>
              <a:rPr lang="ar-SA" dirty="0"/>
              <a:t>: ده بيوضح توزيع المستخدمين حسب العمر.</a:t>
            </a:r>
          </a:p>
          <a:p>
            <a:pPr>
              <a:buFont typeface="Arial" panose="020B0604020202020204" pitchFamily="34" charset="0"/>
              <a:buChar char="•"/>
            </a:pPr>
            <a:r>
              <a:rPr lang="ar-SA" b="1" dirty="0"/>
              <a:t>شريط أفقي</a:t>
            </a:r>
            <a:r>
              <a:rPr lang="ar-SA" dirty="0"/>
              <a:t> فيه عدد المستخدمين حسب النوع، سواء ذكور أو إناث، وبنبين عددهم في كل فئة.</a:t>
            </a:r>
          </a:p>
          <a:p>
            <a:pPr>
              <a:buFont typeface="Arial" panose="020B0604020202020204" pitchFamily="34" charset="0"/>
              <a:buChar char="•"/>
            </a:pPr>
            <a:r>
              <a:rPr lang="ar-SA" b="1" dirty="0"/>
              <a:t>شريط أفقي تاني</a:t>
            </a:r>
            <a:r>
              <a:rPr lang="ar-SA" dirty="0"/>
              <a:t> بيركز على توزيع المستخدمين حسب الـ </a:t>
            </a:r>
            <a:r>
              <a:rPr lang="en-US" b="1" dirty="0"/>
              <a:t>Lifestyle Choice</a:t>
            </a:r>
            <a:r>
              <a:rPr lang="en-US" dirty="0"/>
              <a:t> </a:t>
            </a:r>
            <a:r>
              <a:rPr lang="ar-SA" dirty="0"/>
              <a:t>بتاعهم، فمثلاً بنشوف الناس اللي اختاروا "</a:t>
            </a:r>
            <a:r>
              <a:rPr lang="en-US" dirty="0"/>
              <a:t>Health Conscious" </a:t>
            </a:r>
            <a:r>
              <a:rPr lang="ar-SA" dirty="0"/>
              <a:t>كام عددهم، وكمان باقي الفئات زي "</a:t>
            </a:r>
            <a:r>
              <a:rPr lang="en-US" dirty="0"/>
              <a:t>Social Media Influencer" </a:t>
            </a:r>
            <a:r>
              <a:rPr lang="ar-SA" dirty="0"/>
              <a:t>وهكذا.</a:t>
            </a:r>
          </a:p>
        </p:txBody>
      </p:sp>
      <p:sp>
        <p:nvSpPr>
          <p:cNvPr id="4" name="Slide Number Placeholder 3"/>
          <p:cNvSpPr>
            <a:spLocks noGrp="1"/>
          </p:cNvSpPr>
          <p:nvPr>
            <p:ph type="sldNum" sz="quarter" idx="5"/>
          </p:nvPr>
        </p:nvSpPr>
        <p:spPr/>
        <p:txBody>
          <a:bodyPr/>
          <a:lstStyle/>
          <a:p>
            <a:fld id="{933223A7-FDE5-4555-AB7B-2BBB96A8A41E}" type="slidenum">
              <a:rPr lang="en-US" smtClean="0"/>
              <a:t>21</a:t>
            </a:fld>
            <a:endParaRPr lang="en-US"/>
          </a:p>
        </p:txBody>
      </p:sp>
    </p:spTree>
    <p:extLst>
      <p:ext uri="{BB962C8B-B14F-4D97-AF65-F5344CB8AC3E}">
        <p14:creationId xmlns:p14="http://schemas.microsoft.com/office/powerpoint/2010/main" val="431186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r-SA" dirty="0"/>
              <a:t>عندنا فوق على الشمال شارت بتوضح متوسط الـ "</a:t>
            </a:r>
            <a:r>
              <a:rPr lang="en-US" dirty="0"/>
              <a:t>Monthly Spend on Entertainment" </a:t>
            </a:r>
            <a:r>
              <a:rPr lang="ar-SA" dirty="0"/>
              <a:t>لكل "</a:t>
            </a:r>
            <a:r>
              <a:rPr lang="en-US" dirty="0"/>
              <a:t>Age Group". </a:t>
            </a:r>
            <a:r>
              <a:rPr lang="ar-SA" dirty="0"/>
              <a:t>يعني هنا بنشوف الفئات العمرية المختلفة وأكتر قد إيه كل فئة بتصرف على الترفيه.</a:t>
            </a:r>
          </a:p>
          <a:p>
            <a:r>
              <a:rPr lang="ar-SA" dirty="0"/>
              <a:t>جنبها شارت بتوضح العلاقة بين "</a:t>
            </a:r>
            <a:r>
              <a:rPr lang="en-US" dirty="0"/>
              <a:t>Education Level" </a:t>
            </a:r>
            <a:r>
              <a:rPr lang="ar-SA" dirty="0"/>
              <a:t>و"</a:t>
            </a:r>
            <a:r>
              <a:rPr lang="en-US" dirty="0"/>
              <a:t>Investment Portfolio" </a:t>
            </a:r>
            <a:r>
              <a:rPr lang="ar-SA" dirty="0"/>
              <a:t>عبر الـ "</a:t>
            </a:r>
            <a:r>
              <a:rPr lang="en-US" dirty="0"/>
              <a:t>Lifestyle". </a:t>
            </a:r>
            <a:r>
              <a:rPr lang="ar-SA" dirty="0"/>
              <a:t>يعني بنشوف لو التعليم ليه علاقة بطريقة استثمار كل فئة.</a:t>
            </a:r>
          </a:p>
          <a:p>
            <a:r>
              <a:rPr lang="ar-SA" dirty="0"/>
              <a:t>تحت على الشمال في شارت بتعرض توزيع عدد الناس على حسب "</a:t>
            </a:r>
            <a:r>
              <a:rPr lang="en-US" dirty="0"/>
              <a:t>City" </a:t>
            </a:r>
            <a:r>
              <a:rPr lang="ar-SA" dirty="0"/>
              <a:t>بتاعتهم.</a:t>
            </a:r>
          </a:p>
          <a:p>
            <a:endParaRPr lang="en-US" dirty="0"/>
          </a:p>
        </p:txBody>
      </p:sp>
      <p:sp>
        <p:nvSpPr>
          <p:cNvPr id="4" name="Slide Number Placeholder 3"/>
          <p:cNvSpPr>
            <a:spLocks noGrp="1"/>
          </p:cNvSpPr>
          <p:nvPr>
            <p:ph type="sldNum" sz="quarter" idx="5"/>
          </p:nvPr>
        </p:nvSpPr>
        <p:spPr/>
        <p:txBody>
          <a:bodyPr/>
          <a:lstStyle/>
          <a:p>
            <a:fld id="{933223A7-FDE5-4555-AB7B-2BBB96A8A41E}" type="slidenum">
              <a:rPr lang="en-US" smtClean="0"/>
              <a:t>22</a:t>
            </a:fld>
            <a:endParaRPr lang="en-US"/>
          </a:p>
        </p:txBody>
      </p:sp>
    </p:spTree>
    <p:extLst>
      <p:ext uri="{BB962C8B-B14F-4D97-AF65-F5344CB8AC3E}">
        <p14:creationId xmlns:p14="http://schemas.microsoft.com/office/powerpoint/2010/main" val="29051192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9320F9A-DFA0-4189-B502-951ABE0D96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 y="0"/>
            <a:ext cx="12192000" cy="6858000"/>
          </a:xfrm>
          <a:prstGeom prst="rect">
            <a:avLst/>
          </a:prstGeom>
        </p:spPr>
      </p:pic>
      <p:pic>
        <p:nvPicPr>
          <p:cNvPr id="8" name="Picture 7">
            <a:extLst>
              <a:ext uri="{FF2B5EF4-FFF2-40B4-BE49-F238E27FC236}">
                <a16:creationId xmlns:a16="http://schemas.microsoft.com/office/drawing/2014/main" id="{ECB26E85-A47D-4EB8-AACC-5D71388BF9C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11512" y="330213"/>
            <a:ext cx="1284576" cy="637759"/>
          </a:xfrm>
          <a:prstGeom prst="rect">
            <a:avLst/>
          </a:prstGeom>
        </p:spPr>
      </p:pic>
      <p:sp>
        <p:nvSpPr>
          <p:cNvPr id="2" name="Title 1">
            <a:extLst>
              <a:ext uri="{FF2B5EF4-FFF2-40B4-BE49-F238E27FC236}">
                <a16:creationId xmlns:a16="http://schemas.microsoft.com/office/drawing/2014/main" id="{E5E96502-5A71-49D7-91EF-E9D795A00F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C702CB4-0340-43A8-A558-65E5F6C995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144AB7B-7005-4435-A7A3-37533F456A78}"/>
              </a:ext>
            </a:extLst>
          </p:cNvPr>
          <p:cNvSpPr>
            <a:spLocks noGrp="1"/>
          </p:cNvSpPr>
          <p:nvPr>
            <p:ph type="dt" sz="half" idx="10"/>
          </p:nvPr>
        </p:nvSpPr>
        <p:spPr/>
        <p:txBody>
          <a:bodyPr/>
          <a:lstStyle/>
          <a:p>
            <a:fld id="{1B4777F9-2A00-47FF-A8CF-CA2FA3234A29}" type="datetime1">
              <a:rPr lang="en-US" smtClean="0"/>
              <a:t>11/6/2024</a:t>
            </a:fld>
            <a:endParaRPr lang="en-US"/>
          </a:p>
        </p:txBody>
      </p:sp>
      <p:sp>
        <p:nvSpPr>
          <p:cNvPr id="10" name="Freeform 6">
            <a:extLst>
              <a:ext uri="{FF2B5EF4-FFF2-40B4-BE49-F238E27FC236}">
                <a16:creationId xmlns:a16="http://schemas.microsoft.com/office/drawing/2014/main" id="{BD404EBF-6236-4A3D-BEB9-F17357463B06}"/>
              </a:ext>
            </a:extLst>
          </p:cNvPr>
          <p:cNvSpPr/>
          <p:nvPr userDrawn="1"/>
        </p:nvSpPr>
        <p:spPr>
          <a:xfrm>
            <a:off x="838200" y="6338919"/>
            <a:ext cx="2743200" cy="382556"/>
          </a:xfrm>
          <a:custGeom>
            <a:avLst/>
            <a:gdLst/>
            <a:ahLst/>
            <a:cxnLst/>
            <a:rect l="l" t="t" r="r" b="b"/>
            <a:pathLst>
              <a:path w="1026026" h="189485">
                <a:moveTo>
                  <a:pt x="0" y="0"/>
                </a:moveTo>
                <a:lnTo>
                  <a:pt x="1026026" y="0"/>
                </a:lnTo>
                <a:lnTo>
                  <a:pt x="1026026" y="189485"/>
                </a:lnTo>
                <a:lnTo>
                  <a:pt x="0" y="189485"/>
                </a:lnTo>
                <a:close/>
              </a:path>
            </a:pathLst>
          </a:custGeom>
          <a:solidFill>
            <a:srgbClr val="1869A6"/>
          </a:solidFill>
        </p:spPr>
        <p:txBody>
          <a:bodyPr/>
          <a:lstStyle/>
          <a:p>
            <a:endParaRPr lang="en-US" dirty="0"/>
          </a:p>
        </p:txBody>
      </p:sp>
      <p:sp>
        <p:nvSpPr>
          <p:cNvPr id="5" name="Footer Placeholder 4">
            <a:extLst>
              <a:ext uri="{FF2B5EF4-FFF2-40B4-BE49-F238E27FC236}">
                <a16:creationId xmlns:a16="http://schemas.microsoft.com/office/drawing/2014/main" id="{FB7E7D51-1B41-4AAB-838C-EF900F85CE4B}"/>
              </a:ext>
            </a:extLst>
          </p:cNvPr>
          <p:cNvSpPr>
            <a:spLocks noGrp="1"/>
          </p:cNvSpPr>
          <p:nvPr>
            <p:ph type="ftr" sz="quarter" idx="11"/>
          </p:nvPr>
        </p:nvSpPr>
        <p:spPr/>
        <p:txBody>
          <a:bodyPr/>
          <a:lstStyle/>
          <a:p>
            <a:endParaRPr lang="en-US"/>
          </a:p>
        </p:txBody>
      </p:sp>
      <p:pic>
        <p:nvPicPr>
          <p:cNvPr id="9" name="Picture 8">
            <a:extLst>
              <a:ext uri="{FF2B5EF4-FFF2-40B4-BE49-F238E27FC236}">
                <a16:creationId xmlns:a16="http://schemas.microsoft.com/office/drawing/2014/main" id="{F9E0C4BE-FE7F-4C02-9A3E-71BC3A48C6D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3317" y="0"/>
            <a:ext cx="1489765" cy="1386637"/>
          </a:xfrm>
          <a:prstGeom prst="rect">
            <a:avLst/>
          </a:prstGeom>
        </p:spPr>
      </p:pic>
      <p:sp>
        <p:nvSpPr>
          <p:cNvPr id="15" name="Freeform 6">
            <a:extLst>
              <a:ext uri="{FF2B5EF4-FFF2-40B4-BE49-F238E27FC236}">
                <a16:creationId xmlns:a16="http://schemas.microsoft.com/office/drawing/2014/main" id="{5140D0A2-F8A9-7918-6D42-0B21462A7985}"/>
              </a:ext>
            </a:extLst>
          </p:cNvPr>
          <p:cNvSpPr/>
          <p:nvPr userDrawn="1"/>
        </p:nvSpPr>
        <p:spPr>
          <a:xfrm>
            <a:off x="10933155" y="6344015"/>
            <a:ext cx="466090" cy="431923"/>
          </a:xfrm>
          <a:custGeom>
            <a:avLst/>
            <a:gdLst/>
            <a:ahLst/>
            <a:cxnLst/>
            <a:rect l="l" t="t" r="r" b="b"/>
            <a:pathLst>
              <a:path w="1026026" h="189485">
                <a:moveTo>
                  <a:pt x="0" y="0"/>
                </a:moveTo>
                <a:lnTo>
                  <a:pt x="1026026" y="0"/>
                </a:lnTo>
                <a:lnTo>
                  <a:pt x="1026026" y="189485"/>
                </a:lnTo>
                <a:lnTo>
                  <a:pt x="0" y="189485"/>
                </a:lnTo>
                <a:close/>
              </a:path>
            </a:pathLst>
          </a:custGeom>
          <a:solidFill>
            <a:srgbClr val="1869A6"/>
          </a:solidFill>
        </p:spPr>
      </p:sp>
      <p:sp>
        <p:nvSpPr>
          <p:cNvPr id="6" name="Slide Number Placeholder 5">
            <a:extLst>
              <a:ext uri="{FF2B5EF4-FFF2-40B4-BE49-F238E27FC236}">
                <a16:creationId xmlns:a16="http://schemas.microsoft.com/office/drawing/2014/main" id="{40DE9A13-D855-42EA-8471-DDA8E13B3DAB}"/>
              </a:ext>
            </a:extLst>
          </p:cNvPr>
          <p:cNvSpPr>
            <a:spLocks noGrp="1"/>
          </p:cNvSpPr>
          <p:nvPr>
            <p:ph type="sldNum" sz="quarter" idx="12"/>
          </p:nvPr>
        </p:nvSpPr>
        <p:spPr/>
        <p:txBody>
          <a:bodyPr/>
          <a:lstStyle/>
          <a:p>
            <a:fld id="{5EE24C92-1265-4741-8F9F-404A15D9386E}" type="slidenum">
              <a:rPr lang="en-US" smtClean="0"/>
              <a:t>‹#›</a:t>
            </a:fld>
            <a:endParaRPr lang="en-US"/>
          </a:p>
        </p:txBody>
      </p:sp>
    </p:spTree>
    <p:extLst>
      <p:ext uri="{BB962C8B-B14F-4D97-AF65-F5344CB8AC3E}">
        <p14:creationId xmlns:p14="http://schemas.microsoft.com/office/powerpoint/2010/main" val="1023151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27062-6971-4C1F-A975-AC85DCD0FE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D55ECB-B9CD-4FA5-AACA-CDD01AACF6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EF606B-F0E0-4BB1-94D6-738E49DF7229}"/>
              </a:ext>
            </a:extLst>
          </p:cNvPr>
          <p:cNvSpPr>
            <a:spLocks noGrp="1"/>
          </p:cNvSpPr>
          <p:nvPr>
            <p:ph type="dt" sz="half" idx="10"/>
          </p:nvPr>
        </p:nvSpPr>
        <p:spPr/>
        <p:txBody>
          <a:bodyPr/>
          <a:lstStyle/>
          <a:p>
            <a:fld id="{6EB1263D-828A-4F7C-B53F-CF7F3AF23101}" type="datetime1">
              <a:rPr lang="en-US" smtClean="0"/>
              <a:t>11/6/2024</a:t>
            </a:fld>
            <a:endParaRPr lang="en-US"/>
          </a:p>
        </p:txBody>
      </p:sp>
      <p:sp>
        <p:nvSpPr>
          <p:cNvPr id="5" name="Footer Placeholder 4">
            <a:extLst>
              <a:ext uri="{FF2B5EF4-FFF2-40B4-BE49-F238E27FC236}">
                <a16:creationId xmlns:a16="http://schemas.microsoft.com/office/drawing/2014/main" id="{3EC65738-7A1D-4D54-ADFC-91C34D4F53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A7C986-B0A0-4B82-9134-1B7676F56557}"/>
              </a:ext>
            </a:extLst>
          </p:cNvPr>
          <p:cNvSpPr>
            <a:spLocks noGrp="1"/>
          </p:cNvSpPr>
          <p:nvPr>
            <p:ph type="sldNum" sz="quarter" idx="12"/>
          </p:nvPr>
        </p:nvSpPr>
        <p:spPr/>
        <p:txBody>
          <a:bodyPr/>
          <a:lstStyle/>
          <a:p>
            <a:fld id="{5EE24C92-1265-4741-8F9F-404A15D9386E}" type="slidenum">
              <a:rPr lang="en-US" smtClean="0"/>
              <a:t>‹#›</a:t>
            </a:fld>
            <a:endParaRPr lang="en-US"/>
          </a:p>
        </p:txBody>
      </p:sp>
    </p:spTree>
    <p:extLst>
      <p:ext uri="{BB962C8B-B14F-4D97-AF65-F5344CB8AC3E}">
        <p14:creationId xmlns:p14="http://schemas.microsoft.com/office/powerpoint/2010/main" val="27855878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45B8BC-3AC4-4059-BB3C-B12B6148AC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38C1D0E-02A9-4DFB-8CA3-A94A10E7289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D3F7A1-D368-4F71-BA41-54CA742F4987}"/>
              </a:ext>
            </a:extLst>
          </p:cNvPr>
          <p:cNvSpPr>
            <a:spLocks noGrp="1"/>
          </p:cNvSpPr>
          <p:nvPr>
            <p:ph type="dt" sz="half" idx="10"/>
          </p:nvPr>
        </p:nvSpPr>
        <p:spPr/>
        <p:txBody>
          <a:bodyPr/>
          <a:lstStyle/>
          <a:p>
            <a:fld id="{DFAA11DA-715D-4CCB-8B4E-F539348944E6}" type="datetime1">
              <a:rPr lang="en-US" smtClean="0"/>
              <a:t>11/6/2024</a:t>
            </a:fld>
            <a:endParaRPr lang="en-US"/>
          </a:p>
        </p:txBody>
      </p:sp>
      <p:sp>
        <p:nvSpPr>
          <p:cNvPr id="5" name="Footer Placeholder 4">
            <a:extLst>
              <a:ext uri="{FF2B5EF4-FFF2-40B4-BE49-F238E27FC236}">
                <a16:creationId xmlns:a16="http://schemas.microsoft.com/office/drawing/2014/main" id="{B2CD9678-2347-4C47-858A-5508F8383C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E10E8F-0367-4945-87E5-F2D254ADF62E}"/>
              </a:ext>
            </a:extLst>
          </p:cNvPr>
          <p:cNvSpPr>
            <a:spLocks noGrp="1"/>
          </p:cNvSpPr>
          <p:nvPr>
            <p:ph type="sldNum" sz="quarter" idx="12"/>
          </p:nvPr>
        </p:nvSpPr>
        <p:spPr/>
        <p:txBody>
          <a:bodyPr/>
          <a:lstStyle/>
          <a:p>
            <a:fld id="{5EE24C92-1265-4741-8F9F-404A15D9386E}" type="slidenum">
              <a:rPr lang="en-US" smtClean="0"/>
              <a:t>‹#›</a:t>
            </a:fld>
            <a:endParaRPr lang="en-US"/>
          </a:p>
        </p:txBody>
      </p:sp>
    </p:spTree>
    <p:extLst>
      <p:ext uri="{BB962C8B-B14F-4D97-AF65-F5344CB8AC3E}">
        <p14:creationId xmlns:p14="http://schemas.microsoft.com/office/powerpoint/2010/main" val="244664745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68A88-1EE1-3422-84E1-7CB361B1DA5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FA1FC91-FAA2-D65F-E901-C6884F9C6163}"/>
              </a:ext>
            </a:extLst>
          </p:cNvPr>
          <p:cNvSpPr>
            <a:spLocks noGrp="1"/>
          </p:cNvSpPr>
          <p:nvPr>
            <p:ph type="dt" sz="half" idx="10"/>
          </p:nvPr>
        </p:nvSpPr>
        <p:spPr/>
        <p:txBody>
          <a:bodyPr/>
          <a:lstStyle/>
          <a:p>
            <a:fld id="{02979B47-FAC9-4AEE-B74B-3F584ED26D59}" type="datetime1">
              <a:rPr lang="en-US" smtClean="0"/>
              <a:pPr/>
              <a:t>11/6/2024</a:t>
            </a:fld>
            <a:endParaRPr lang="en-US" dirty="0"/>
          </a:p>
        </p:txBody>
      </p:sp>
      <p:sp>
        <p:nvSpPr>
          <p:cNvPr id="4" name="Footer Placeholder 3">
            <a:extLst>
              <a:ext uri="{FF2B5EF4-FFF2-40B4-BE49-F238E27FC236}">
                <a16:creationId xmlns:a16="http://schemas.microsoft.com/office/drawing/2014/main" id="{92948D4D-60AF-93C1-9BF4-DCE9AEF7804F}"/>
              </a:ext>
            </a:extLst>
          </p:cNvPr>
          <p:cNvSpPr>
            <a:spLocks noGrp="1"/>
          </p:cNvSpPr>
          <p:nvPr>
            <p:ph type="ftr" sz="quarter" idx="11"/>
          </p:nvPr>
        </p:nvSpPr>
        <p:spPr/>
        <p:txBody>
          <a:bodyPr/>
          <a:lstStyle/>
          <a:p>
            <a:r>
              <a:rPr lang="en-US"/>
              <a:t>@MCIT-2024</a:t>
            </a:r>
            <a:endParaRPr lang="en-US" dirty="0"/>
          </a:p>
        </p:txBody>
      </p:sp>
      <p:sp>
        <p:nvSpPr>
          <p:cNvPr id="5" name="Slide Number Placeholder 4">
            <a:extLst>
              <a:ext uri="{FF2B5EF4-FFF2-40B4-BE49-F238E27FC236}">
                <a16:creationId xmlns:a16="http://schemas.microsoft.com/office/drawing/2014/main" id="{46FDD901-3047-7838-FFFA-C6F934BAA0F0}"/>
              </a:ext>
            </a:extLst>
          </p:cNvPr>
          <p:cNvSpPr>
            <a:spLocks noGrp="1"/>
          </p:cNvSpPr>
          <p:nvPr>
            <p:ph type="sldNum" sz="quarter" idx="12"/>
          </p:nvPr>
        </p:nvSpPr>
        <p:spPr/>
        <p:txBody>
          <a:bodyPr/>
          <a:lstStyle/>
          <a:p>
            <a:fld id="{5EE24C92-1265-4741-8F9F-404A15D9386E}" type="slidenum">
              <a:rPr lang="en-US" smtClean="0"/>
              <a:pPr/>
              <a:t>‹#›</a:t>
            </a:fld>
            <a:endParaRPr lang="en-US" dirty="0"/>
          </a:p>
        </p:txBody>
      </p:sp>
    </p:spTree>
    <p:extLst>
      <p:ext uri="{BB962C8B-B14F-4D97-AF65-F5344CB8AC3E}">
        <p14:creationId xmlns:p14="http://schemas.microsoft.com/office/powerpoint/2010/main" val="957837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60B6D-1D51-4444-8393-E35BA63F13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0761446-D5C8-48D6-8362-2691AC20F3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494AA4-5DCE-4AE8-9BC9-F29480FF880F}"/>
              </a:ext>
            </a:extLst>
          </p:cNvPr>
          <p:cNvSpPr>
            <a:spLocks noGrp="1"/>
          </p:cNvSpPr>
          <p:nvPr>
            <p:ph type="dt" sz="half" idx="10"/>
          </p:nvPr>
        </p:nvSpPr>
        <p:spPr/>
        <p:txBody>
          <a:bodyPr/>
          <a:lstStyle/>
          <a:p>
            <a:fld id="{BBD87E75-7A42-4529-81A0-F6CFD6AF1551}" type="datetime1">
              <a:rPr lang="en-US" smtClean="0"/>
              <a:t>11/6/2024</a:t>
            </a:fld>
            <a:endParaRPr lang="en-US"/>
          </a:p>
        </p:txBody>
      </p:sp>
      <p:sp>
        <p:nvSpPr>
          <p:cNvPr id="5" name="Footer Placeholder 4">
            <a:extLst>
              <a:ext uri="{FF2B5EF4-FFF2-40B4-BE49-F238E27FC236}">
                <a16:creationId xmlns:a16="http://schemas.microsoft.com/office/drawing/2014/main" id="{C5F07058-AB46-40A5-B5AE-E9862D3C84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FC426E-5AEB-4C83-A17B-2416381682D7}"/>
              </a:ext>
            </a:extLst>
          </p:cNvPr>
          <p:cNvSpPr>
            <a:spLocks noGrp="1"/>
          </p:cNvSpPr>
          <p:nvPr>
            <p:ph type="sldNum" sz="quarter" idx="12"/>
          </p:nvPr>
        </p:nvSpPr>
        <p:spPr/>
        <p:txBody>
          <a:bodyPr/>
          <a:lstStyle/>
          <a:p>
            <a:fld id="{5EE24C92-1265-4741-8F9F-404A15D9386E}" type="slidenum">
              <a:rPr lang="en-US" smtClean="0"/>
              <a:t>‹#›</a:t>
            </a:fld>
            <a:endParaRPr lang="en-US"/>
          </a:p>
        </p:txBody>
      </p:sp>
    </p:spTree>
    <p:extLst>
      <p:ext uri="{BB962C8B-B14F-4D97-AF65-F5344CB8AC3E}">
        <p14:creationId xmlns:p14="http://schemas.microsoft.com/office/powerpoint/2010/main" val="75322802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4BE44-49C7-449D-9550-1E7B659704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6AA4F7-FE01-4FEF-BC23-4EBFFF370D2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387F4-F1D2-4A96-86BB-A48310776FBB}"/>
              </a:ext>
            </a:extLst>
          </p:cNvPr>
          <p:cNvSpPr>
            <a:spLocks noGrp="1"/>
          </p:cNvSpPr>
          <p:nvPr>
            <p:ph type="dt" sz="half" idx="10"/>
          </p:nvPr>
        </p:nvSpPr>
        <p:spPr/>
        <p:txBody>
          <a:bodyPr/>
          <a:lstStyle/>
          <a:p>
            <a:fld id="{D40A7B7E-3938-4D0E-8E14-E58AA83CCFB6}" type="datetime1">
              <a:rPr lang="en-US" smtClean="0"/>
              <a:t>11/6/2024</a:t>
            </a:fld>
            <a:endParaRPr lang="en-US" dirty="0"/>
          </a:p>
        </p:txBody>
      </p:sp>
      <p:sp>
        <p:nvSpPr>
          <p:cNvPr id="5" name="Footer Placeholder 4">
            <a:extLst>
              <a:ext uri="{FF2B5EF4-FFF2-40B4-BE49-F238E27FC236}">
                <a16:creationId xmlns:a16="http://schemas.microsoft.com/office/drawing/2014/main" id="{B0EB9BA3-57A0-4B4B-A089-2C5CE8708D35}"/>
              </a:ext>
            </a:extLst>
          </p:cNvPr>
          <p:cNvSpPr>
            <a:spLocks noGrp="1"/>
          </p:cNvSpPr>
          <p:nvPr>
            <p:ph type="ftr" sz="quarter" idx="11"/>
          </p:nvPr>
        </p:nvSpPr>
        <p:spPr/>
        <p:txBody>
          <a:bodyPr/>
          <a:lstStyle/>
          <a:p>
            <a:endParaRPr lang="en-US"/>
          </a:p>
        </p:txBody>
      </p:sp>
      <p:pic>
        <p:nvPicPr>
          <p:cNvPr id="10" name="Picture 9">
            <a:extLst>
              <a:ext uri="{FF2B5EF4-FFF2-40B4-BE49-F238E27FC236}">
                <a16:creationId xmlns:a16="http://schemas.microsoft.com/office/drawing/2014/main" id="{1A2FDF6D-CD2D-433E-84D7-E83F8FCE52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11512" y="330213"/>
            <a:ext cx="1284576" cy="637759"/>
          </a:xfrm>
          <a:prstGeom prst="rect">
            <a:avLst/>
          </a:prstGeom>
        </p:spPr>
      </p:pic>
      <p:pic>
        <p:nvPicPr>
          <p:cNvPr id="12" name="Picture 11">
            <a:extLst>
              <a:ext uri="{FF2B5EF4-FFF2-40B4-BE49-F238E27FC236}">
                <a16:creationId xmlns:a16="http://schemas.microsoft.com/office/drawing/2014/main" id="{2B2BDD0D-C88D-431E-BC92-4367CEB006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317" y="0"/>
            <a:ext cx="1489765" cy="1386637"/>
          </a:xfrm>
          <a:prstGeom prst="rect">
            <a:avLst/>
          </a:prstGeom>
        </p:spPr>
      </p:pic>
      <p:sp>
        <p:nvSpPr>
          <p:cNvPr id="6" name="Slide Number Placeholder 5">
            <a:extLst>
              <a:ext uri="{FF2B5EF4-FFF2-40B4-BE49-F238E27FC236}">
                <a16:creationId xmlns:a16="http://schemas.microsoft.com/office/drawing/2014/main" id="{B84FBEB5-E386-9685-E6D3-A062E9E46742}"/>
              </a:ext>
            </a:extLst>
          </p:cNvPr>
          <p:cNvSpPr>
            <a:spLocks noGrp="1"/>
          </p:cNvSpPr>
          <p:nvPr>
            <p:ph type="sldNum" sz="quarter" idx="12"/>
          </p:nvPr>
        </p:nvSpPr>
        <p:spPr>
          <a:xfrm>
            <a:off x="8610600" y="6356350"/>
            <a:ext cx="2743200" cy="365125"/>
          </a:xfrm>
        </p:spPr>
        <p:txBody>
          <a:bodyPr/>
          <a:lstStyle/>
          <a:p>
            <a:fld id="{5EE24C92-1265-4741-8F9F-404A15D9386E}" type="slidenum">
              <a:rPr lang="en-US" smtClean="0"/>
              <a:t>‹#›</a:t>
            </a:fld>
            <a:endParaRPr lang="en-US"/>
          </a:p>
        </p:txBody>
      </p:sp>
    </p:spTree>
    <p:extLst>
      <p:ext uri="{BB962C8B-B14F-4D97-AF65-F5344CB8AC3E}">
        <p14:creationId xmlns:p14="http://schemas.microsoft.com/office/powerpoint/2010/main" val="176343737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325BB-1073-4118-9189-772DE57318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5BC724-756A-4777-8D83-3CD9AFD194E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6FC4DE-2AB7-4E43-BFBA-6FF436D9BAD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1ABCCFF-F409-4BF2-9883-91BA170BFEE8}"/>
              </a:ext>
            </a:extLst>
          </p:cNvPr>
          <p:cNvSpPr>
            <a:spLocks noGrp="1"/>
          </p:cNvSpPr>
          <p:nvPr>
            <p:ph type="dt" sz="half" idx="10"/>
          </p:nvPr>
        </p:nvSpPr>
        <p:spPr/>
        <p:txBody>
          <a:bodyPr/>
          <a:lstStyle/>
          <a:p>
            <a:fld id="{4A9E546C-EE17-4181-9D6E-D78043A81B8F}" type="datetime1">
              <a:rPr lang="en-US" smtClean="0"/>
              <a:t>11/6/2024</a:t>
            </a:fld>
            <a:endParaRPr lang="en-US"/>
          </a:p>
        </p:txBody>
      </p:sp>
      <p:sp>
        <p:nvSpPr>
          <p:cNvPr id="6" name="Footer Placeholder 5">
            <a:extLst>
              <a:ext uri="{FF2B5EF4-FFF2-40B4-BE49-F238E27FC236}">
                <a16:creationId xmlns:a16="http://schemas.microsoft.com/office/drawing/2014/main" id="{51082A71-7516-408D-862B-A5F3404120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D613D0-7994-4BCE-AE17-12E991FEC0D1}"/>
              </a:ext>
            </a:extLst>
          </p:cNvPr>
          <p:cNvSpPr>
            <a:spLocks noGrp="1"/>
          </p:cNvSpPr>
          <p:nvPr>
            <p:ph type="sldNum" sz="quarter" idx="12"/>
          </p:nvPr>
        </p:nvSpPr>
        <p:spPr/>
        <p:txBody>
          <a:bodyPr/>
          <a:lstStyle/>
          <a:p>
            <a:fld id="{5EE24C92-1265-4741-8F9F-404A15D9386E}" type="slidenum">
              <a:rPr lang="en-US" smtClean="0"/>
              <a:t>‹#›</a:t>
            </a:fld>
            <a:endParaRPr lang="en-US" dirty="0"/>
          </a:p>
        </p:txBody>
      </p:sp>
    </p:spTree>
    <p:extLst>
      <p:ext uri="{BB962C8B-B14F-4D97-AF65-F5344CB8AC3E}">
        <p14:creationId xmlns:p14="http://schemas.microsoft.com/office/powerpoint/2010/main" val="283721495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DCC53-ADBE-4538-BDCF-8A6C0C07467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A37BC3-80C1-40A0-B8BD-B9E9F56423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A9B7EDB-C158-4B0F-AC48-1D7DE7DC80D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7E96D1-3002-4810-98AF-A275B63346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ADDBB9A-2C9B-4E96-9E5C-6C3BE644980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AB99CCF-14FE-46E4-AEF3-3520D661AC00}"/>
              </a:ext>
            </a:extLst>
          </p:cNvPr>
          <p:cNvSpPr>
            <a:spLocks noGrp="1"/>
          </p:cNvSpPr>
          <p:nvPr>
            <p:ph type="dt" sz="half" idx="10"/>
          </p:nvPr>
        </p:nvSpPr>
        <p:spPr/>
        <p:txBody>
          <a:bodyPr/>
          <a:lstStyle/>
          <a:p>
            <a:fld id="{F538DEA4-61AE-4340-8E71-F8E1C0C7F674}" type="datetime1">
              <a:rPr lang="en-US" smtClean="0"/>
              <a:t>11/6/2024</a:t>
            </a:fld>
            <a:endParaRPr lang="en-US"/>
          </a:p>
        </p:txBody>
      </p:sp>
      <p:sp>
        <p:nvSpPr>
          <p:cNvPr id="8" name="Footer Placeholder 7">
            <a:extLst>
              <a:ext uri="{FF2B5EF4-FFF2-40B4-BE49-F238E27FC236}">
                <a16:creationId xmlns:a16="http://schemas.microsoft.com/office/drawing/2014/main" id="{F58493FD-6F8C-4BED-896C-CBA26D0E96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DAF6D6A-EFFC-4E81-9BDD-C595B6C90E29}"/>
              </a:ext>
            </a:extLst>
          </p:cNvPr>
          <p:cNvSpPr>
            <a:spLocks noGrp="1"/>
          </p:cNvSpPr>
          <p:nvPr>
            <p:ph type="sldNum" sz="quarter" idx="12"/>
          </p:nvPr>
        </p:nvSpPr>
        <p:spPr/>
        <p:txBody>
          <a:bodyPr/>
          <a:lstStyle/>
          <a:p>
            <a:fld id="{5EE24C92-1265-4741-8F9F-404A15D9386E}" type="slidenum">
              <a:rPr lang="en-US" smtClean="0"/>
              <a:t>‹#›</a:t>
            </a:fld>
            <a:endParaRPr lang="en-US"/>
          </a:p>
        </p:txBody>
      </p:sp>
    </p:spTree>
    <p:extLst>
      <p:ext uri="{BB962C8B-B14F-4D97-AF65-F5344CB8AC3E}">
        <p14:creationId xmlns:p14="http://schemas.microsoft.com/office/powerpoint/2010/main" val="155607571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16566-0B23-4F08-ACF0-2DDFF54A4B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396B25-2A2B-41A7-AF6D-57D5055F1B03}"/>
              </a:ext>
            </a:extLst>
          </p:cNvPr>
          <p:cNvSpPr>
            <a:spLocks noGrp="1"/>
          </p:cNvSpPr>
          <p:nvPr>
            <p:ph type="dt" sz="half" idx="10"/>
          </p:nvPr>
        </p:nvSpPr>
        <p:spPr/>
        <p:txBody>
          <a:bodyPr/>
          <a:lstStyle/>
          <a:p>
            <a:fld id="{336EBB09-FDC3-47DE-93B5-ED6916170555}" type="datetime1">
              <a:rPr lang="en-US" smtClean="0"/>
              <a:t>11/6/2024</a:t>
            </a:fld>
            <a:endParaRPr lang="en-US"/>
          </a:p>
        </p:txBody>
      </p:sp>
      <p:sp>
        <p:nvSpPr>
          <p:cNvPr id="4" name="Footer Placeholder 3">
            <a:extLst>
              <a:ext uri="{FF2B5EF4-FFF2-40B4-BE49-F238E27FC236}">
                <a16:creationId xmlns:a16="http://schemas.microsoft.com/office/drawing/2014/main" id="{6CF5C9F0-C082-4566-AEB4-F08316DEFB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4F48D6-A9E0-485D-BA28-15D5DACAE6D4}"/>
              </a:ext>
            </a:extLst>
          </p:cNvPr>
          <p:cNvSpPr>
            <a:spLocks noGrp="1"/>
          </p:cNvSpPr>
          <p:nvPr>
            <p:ph type="sldNum" sz="quarter" idx="12"/>
          </p:nvPr>
        </p:nvSpPr>
        <p:spPr/>
        <p:txBody>
          <a:bodyPr/>
          <a:lstStyle/>
          <a:p>
            <a:fld id="{5EE24C92-1265-4741-8F9F-404A15D9386E}" type="slidenum">
              <a:rPr lang="en-US" smtClean="0"/>
              <a:t>‹#›</a:t>
            </a:fld>
            <a:endParaRPr lang="en-US"/>
          </a:p>
        </p:txBody>
      </p:sp>
    </p:spTree>
    <p:extLst>
      <p:ext uri="{BB962C8B-B14F-4D97-AF65-F5344CB8AC3E}">
        <p14:creationId xmlns:p14="http://schemas.microsoft.com/office/powerpoint/2010/main" val="78002193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92526D-307A-4059-80C4-1413758A2DF6}"/>
              </a:ext>
            </a:extLst>
          </p:cNvPr>
          <p:cNvSpPr>
            <a:spLocks noGrp="1"/>
          </p:cNvSpPr>
          <p:nvPr>
            <p:ph type="dt" sz="half" idx="10"/>
          </p:nvPr>
        </p:nvSpPr>
        <p:spPr/>
        <p:txBody>
          <a:bodyPr/>
          <a:lstStyle/>
          <a:p>
            <a:fld id="{C7A1BBAB-51C5-4FCF-9DF9-CE3252633D91}" type="datetime1">
              <a:rPr lang="en-US" smtClean="0"/>
              <a:t>11/6/2024</a:t>
            </a:fld>
            <a:endParaRPr lang="en-US"/>
          </a:p>
        </p:txBody>
      </p:sp>
      <p:sp>
        <p:nvSpPr>
          <p:cNvPr id="3" name="Footer Placeholder 2">
            <a:extLst>
              <a:ext uri="{FF2B5EF4-FFF2-40B4-BE49-F238E27FC236}">
                <a16:creationId xmlns:a16="http://schemas.microsoft.com/office/drawing/2014/main" id="{90E1822F-3DE8-45A0-9F67-6061DB1F88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E21B196-D439-43FF-B35C-F9A301B0338A}"/>
              </a:ext>
            </a:extLst>
          </p:cNvPr>
          <p:cNvSpPr>
            <a:spLocks noGrp="1"/>
          </p:cNvSpPr>
          <p:nvPr>
            <p:ph type="sldNum" sz="quarter" idx="12"/>
          </p:nvPr>
        </p:nvSpPr>
        <p:spPr/>
        <p:txBody>
          <a:bodyPr/>
          <a:lstStyle/>
          <a:p>
            <a:fld id="{5EE24C92-1265-4741-8F9F-404A15D9386E}" type="slidenum">
              <a:rPr lang="en-US" smtClean="0"/>
              <a:t>‹#›</a:t>
            </a:fld>
            <a:endParaRPr lang="en-US"/>
          </a:p>
        </p:txBody>
      </p:sp>
    </p:spTree>
    <p:extLst>
      <p:ext uri="{BB962C8B-B14F-4D97-AF65-F5344CB8AC3E}">
        <p14:creationId xmlns:p14="http://schemas.microsoft.com/office/powerpoint/2010/main" val="15214485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D350E-3F73-4F95-89B8-BF9D660E0D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BFCE4F2-B1FE-4665-B99F-04C8EBAAC3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51F0C4-D797-433C-B73A-9C3B4D1BAC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7C3DABF-2DE9-4FD5-B4A8-5E200B9876FD}"/>
              </a:ext>
            </a:extLst>
          </p:cNvPr>
          <p:cNvSpPr>
            <a:spLocks noGrp="1"/>
          </p:cNvSpPr>
          <p:nvPr>
            <p:ph type="dt" sz="half" idx="10"/>
          </p:nvPr>
        </p:nvSpPr>
        <p:spPr/>
        <p:txBody>
          <a:bodyPr/>
          <a:lstStyle/>
          <a:p>
            <a:fld id="{4FBD9E29-3541-490B-A77A-28C8A779906A}" type="datetime1">
              <a:rPr lang="en-US" smtClean="0"/>
              <a:t>11/6/2024</a:t>
            </a:fld>
            <a:endParaRPr lang="en-US"/>
          </a:p>
        </p:txBody>
      </p:sp>
      <p:sp>
        <p:nvSpPr>
          <p:cNvPr id="6" name="Footer Placeholder 5">
            <a:extLst>
              <a:ext uri="{FF2B5EF4-FFF2-40B4-BE49-F238E27FC236}">
                <a16:creationId xmlns:a16="http://schemas.microsoft.com/office/drawing/2014/main" id="{81732E28-C4D1-4761-BD12-20FBE946DA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0CF5A0-DC82-4F6C-8E49-2C9987C4F0BF}"/>
              </a:ext>
            </a:extLst>
          </p:cNvPr>
          <p:cNvSpPr>
            <a:spLocks noGrp="1"/>
          </p:cNvSpPr>
          <p:nvPr>
            <p:ph type="sldNum" sz="quarter" idx="12"/>
          </p:nvPr>
        </p:nvSpPr>
        <p:spPr/>
        <p:txBody>
          <a:bodyPr/>
          <a:lstStyle/>
          <a:p>
            <a:fld id="{5EE24C92-1265-4741-8F9F-404A15D9386E}" type="slidenum">
              <a:rPr lang="en-US" smtClean="0"/>
              <a:t>‹#›</a:t>
            </a:fld>
            <a:endParaRPr lang="en-US"/>
          </a:p>
        </p:txBody>
      </p:sp>
    </p:spTree>
    <p:extLst>
      <p:ext uri="{BB962C8B-B14F-4D97-AF65-F5344CB8AC3E}">
        <p14:creationId xmlns:p14="http://schemas.microsoft.com/office/powerpoint/2010/main" val="39377815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47410-9CC3-4CD7-A18A-2A1FBD8F76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4617FFE-99AB-4F61-A4A2-7D7A5832CF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7EFC75-BA25-436F-A339-F8970D50B9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34AE525-9C27-44A4-ADC4-FEBFF450393E}"/>
              </a:ext>
            </a:extLst>
          </p:cNvPr>
          <p:cNvSpPr>
            <a:spLocks noGrp="1"/>
          </p:cNvSpPr>
          <p:nvPr>
            <p:ph type="dt" sz="half" idx="10"/>
          </p:nvPr>
        </p:nvSpPr>
        <p:spPr/>
        <p:txBody>
          <a:bodyPr/>
          <a:lstStyle/>
          <a:p>
            <a:fld id="{4BBB6057-4896-492E-A421-79CA1BC6A688}" type="datetime1">
              <a:rPr lang="en-US" smtClean="0"/>
              <a:t>11/6/2024</a:t>
            </a:fld>
            <a:endParaRPr lang="en-US"/>
          </a:p>
        </p:txBody>
      </p:sp>
      <p:sp>
        <p:nvSpPr>
          <p:cNvPr id="6" name="Footer Placeholder 5">
            <a:extLst>
              <a:ext uri="{FF2B5EF4-FFF2-40B4-BE49-F238E27FC236}">
                <a16:creationId xmlns:a16="http://schemas.microsoft.com/office/drawing/2014/main" id="{0CA2E2F3-7DBB-4D25-9537-D2D24B0DBB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77A639-0697-4DE3-8BE3-94C24D6FDF6E}"/>
              </a:ext>
            </a:extLst>
          </p:cNvPr>
          <p:cNvSpPr>
            <a:spLocks noGrp="1"/>
          </p:cNvSpPr>
          <p:nvPr>
            <p:ph type="sldNum" sz="quarter" idx="12"/>
          </p:nvPr>
        </p:nvSpPr>
        <p:spPr/>
        <p:txBody>
          <a:bodyPr/>
          <a:lstStyle/>
          <a:p>
            <a:fld id="{5EE24C92-1265-4741-8F9F-404A15D9386E}" type="slidenum">
              <a:rPr lang="en-US" smtClean="0"/>
              <a:t>‹#›</a:t>
            </a:fld>
            <a:endParaRPr lang="en-US"/>
          </a:p>
        </p:txBody>
      </p:sp>
    </p:spTree>
    <p:extLst>
      <p:ext uri="{BB962C8B-B14F-4D97-AF65-F5344CB8AC3E}">
        <p14:creationId xmlns:p14="http://schemas.microsoft.com/office/powerpoint/2010/main" val="313623743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8F972D6-1319-4F4E-A35B-D719D3F5F86B}"/>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4385C812-25A0-4E40-A6AB-B4A290A63150}"/>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711512" y="330213"/>
            <a:ext cx="1284576" cy="637759"/>
          </a:xfrm>
          <a:prstGeom prst="rect">
            <a:avLst/>
          </a:prstGeom>
        </p:spPr>
      </p:pic>
      <p:sp>
        <p:nvSpPr>
          <p:cNvPr id="9" name="Freeform 6">
            <a:extLst>
              <a:ext uri="{FF2B5EF4-FFF2-40B4-BE49-F238E27FC236}">
                <a16:creationId xmlns:a16="http://schemas.microsoft.com/office/drawing/2014/main" id="{B25836A6-A2F7-4171-AA21-6CC267FCC70F}"/>
              </a:ext>
            </a:extLst>
          </p:cNvPr>
          <p:cNvSpPr/>
          <p:nvPr userDrawn="1"/>
        </p:nvSpPr>
        <p:spPr>
          <a:xfrm>
            <a:off x="838200" y="6338919"/>
            <a:ext cx="2743200" cy="382556"/>
          </a:xfrm>
          <a:custGeom>
            <a:avLst/>
            <a:gdLst/>
            <a:ahLst/>
            <a:cxnLst/>
            <a:rect l="l" t="t" r="r" b="b"/>
            <a:pathLst>
              <a:path w="1026026" h="189485">
                <a:moveTo>
                  <a:pt x="0" y="0"/>
                </a:moveTo>
                <a:lnTo>
                  <a:pt x="1026026" y="0"/>
                </a:lnTo>
                <a:lnTo>
                  <a:pt x="1026026" y="189485"/>
                </a:lnTo>
                <a:lnTo>
                  <a:pt x="0" y="189485"/>
                </a:lnTo>
                <a:close/>
              </a:path>
            </a:pathLst>
          </a:custGeom>
          <a:solidFill>
            <a:srgbClr val="1869A6"/>
          </a:solidFill>
        </p:spPr>
      </p:sp>
      <p:pic>
        <p:nvPicPr>
          <p:cNvPr id="10" name="Picture 9">
            <a:extLst>
              <a:ext uri="{FF2B5EF4-FFF2-40B4-BE49-F238E27FC236}">
                <a16:creationId xmlns:a16="http://schemas.microsoft.com/office/drawing/2014/main" id="{6591E89A-F8E2-4201-95AC-F9DBA9C318FE}"/>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93317" y="0"/>
            <a:ext cx="1489765" cy="1386637"/>
          </a:xfrm>
          <a:prstGeom prst="rect">
            <a:avLst/>
          </a:prstGeom>
        </p:spPr>
      </p:pic>
      <p:sp>
        <p:nvSpPr>
          <p:cNvPr id="11" name="Freeform 6">
            <a:extLst>
              <a:ext uri="{FF2B5EF4-FFF2-40B4-BE49-F238E27FC236}">
                <a16:creationId xmlns:a16="http://schemas.microsoft.com/office/drawing/2014/main" id="{BE728FAA-6989-49E4-827F-768285FCB943}"/>
              </a:ext>
            </a:extLst>
          </p:cNvPr>
          <p:cNvSpPr/>
          <p:nvPr userDrawn="1"/>
        </p:nvSpPr>
        <p:spPr>
          <a:xfrm>
            <a:off x="10974189" y="6344015"/>
            <a:ext cx="466090" cy="431923"/>
          </a:xfrm>
          <a:custGeom>
            <a:avLst/>
            <a:gdLst/>
            <a:ahLst/>
            <a:cxnLst/>
            <a:rect l="l" t="t" r="r" b="b"/>
            <a:pathLst>
              <a:path w="1026026" h="189485">
                <a:moveTo>
                  <a:pt x="0" y="0"/>
                </a:moveTo>
                <a:lnTo>
                  <a:pt x="1026026" y="0"/>
                </a:lnTo>
                <a:lnTo>
                  <a:pt x="1026026" y="189485"/>
                </a:lnTo>
                <a:lnTo>
                  <a:pt x="0" y="189485"/>
                </a:lnTo>
                <a:close/>
              </a:path>
            </a:pathLst>
          </a:custGeom>
          <a:solidFill>
            <a:srgbClr val="1869A6"/>
          </a:solidFill>
        </p:spPr>
      </p:sp>
      <p:sp>
        <p:nvSpPr>
          <p:cNvPr id="2" name="Title Placeholder 1">
            <a:extLst>
              <a:ext uri="{FF2B5EF4-FFF2-40B4-BE49-F238E27FC236}">
                <a16:creationId xmlns:a16="http://schemas.microsoft.com/office/drawing/2014/main" id="{E1BAA08C-8FDB-46C4-8ADC-9425CB5F29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E9C7012-56A5-4A5F-AE60-B293BCF52C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ADF9DDF-39F3-4F98-9232-F9B55E8C47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ctr">
              <a:defRPr sz="1600">
                <a:solidFill>
                  <a:schemeClr val="bg1"/>
                </a:solidFill>
              </a:defRPr>
            </a:lvl1pPr>
          </a:lstStyle>
          <a:p>
            <a:fld id="{02979B47-FAC9-4AEE-B74B-3F584ED26D59}" type="datetime1">
              <a:rPr lang="en-US" smtClean="0"/>
              <a:pPr/>
              <a:t>11/6/2024</a:t>
            </a:fld>
            <a:endParaRPr lang="en-US" dirty="0"/>
          </a:p>
        </p:txBody>
      </p:sp>
      <p:sp>
        <p:nvSpPr>
          <p:cNvPr id="5" name="Footer Placeholder 4">
            <a:extLst>
              <a:ext uri="{FF2B5EF4-FFF2-40B4-BE49-F238E27FC236}">
                <a16:creationId xmlns:a16="http://schemas.microsoft.com/office/drawing/2014/main" id="{A8782B0E-0FEF-49F7-B246-1C5E6D54C82D}"/>
              </a:ext>
            </a:extLst>
          </p:cNvPr>
          <p:cNvSpPr>
            <a:spLocks noGrp="1"/>
          </p:cNvSpPr>
          <p:nvPr>
            <p:ph type="ftr" sz="quarter" idx="3"/>
          </p:nvPr>
        </p:nvSpPr>
        <p:spPr>
          <a:xfrm>
            <a:off x="3880338" y="6356350"/>
            <a:ext cx="4273062"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@MCIT-2024</a:t>
            </a:r>
          </a:p>
        </p:txBody>
      </p:sp>
      <p:sp>
        <p:nvSpPr>
          <p:cNvPr id="6" name="Slide Number Placeholder 5">
            <a:extLst>
              <a:ext uri="{FF2B5EF4-FFF2-40B4-BE49-F238E27FC236}">
                <a16:creationId xmlns:a16="http://schemas.microsoft.com/office/drawing/2014/main" id="{EE9E8069-45EF-4F1D-8025-75594D26DC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5EE24C92-1265-4741-8F9F-404A15D9386E}" type="slidenum">
              <a:rPr lang="en-US" smtClean="0"/>
              <a:pPr/>
              <a:t>‹#›</a:t>
            </a:fld>
            <a:endParaRPr lang="en-US" dirty="0"/>
          </a:p>
        </p:txBody>
      </p:sp>
    </p:spTree>
    <p:extLst>
      <p:ext uri="{BB962C8B-B14F-4D97-AF65-F5344CB8AC3E}">
        <p14:creationId xmlns:p14="http://schemas.microsoft.com/office/powerpoint/2010/main" val="489635555"/>
      </p:ext>
    </p:extLst>
  </p:cSld>
  <p:clrMap bg1="lt1" tx1="dk1" bg2="lt2" tx2="dk2" accent1="accent1" accent2="accent2" accent3="accent3" accent4="accent4" accent5="accent5" accent6="accent6" hlink="hlink" folHlink="folHlink"/>
  <p:sldLayoutIdLst>
    <p:sldLayoutId id="2147483651"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9.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436FF-56D5-B2A8-CAF7-4A1D8E7A8116}"/>
              </a:ext>
            </a:extLst>
          </p:cNvPr>
          <p:cNvSpPr>
            <a:spLocks noGrp="1"/>
          </p:cNvSpPr>
          <p:nvPr>
            <p:ph type="ctrTitle"/>
          </p:nvPr>
        </p:nvSpPr>
        <p:spPr/>
        <p:txBody>
          <a:bodyPr>
            <a:normAutofit fontScale="90000"/>
          </a:bodyPr>
          <a:lstStyle/>
          <a:p>
            <a:r>
              <a:rPr lang="en-US" dirty="0">
                <a:solidFill>
                  <a:srgbClr val="336EA8"/>
                </a:solidFill>
                <a:latin typeface="Times New Roman" panose="02020603050405020304" pitchFamily="18" charset="0"/>
                <a:cs typeface="Times New Roman" panose="02020603050405020304" pitchFamily="18" charset="0"/>
              </a:rPr>
              <a:t>Exploratory Data Analysis and Machine Learning for Predicting Lifestyle Choices</a:t>
            </a:r>
          </a:p>
        </p:txBody>
      </p:sp>
      <p:sp>
        <p:nvSpPr>
          <p:cNvPr id="3" name="Subtitle 2">
            <a:extLst>
              <a:ext uri="{FF2B5EF4-FFF2-40B4-BE49-F238E27FC236}">
                <a16:creationId xmlns:a16="http://schemas.microsoft.com/office/drawing/2014/main" id="{2BB2B543-7EDB-6727-D8C3-805E1C1E5A99}"/>
              </a:ext>
            </a:extLst>
          </p:cNvPr>
          <p:cNvSpPr>
            <a:spLocks noGrp="1"/>
          </p:cNvSpPr>
          <p:nvPr>
            <p:ph type="subTitle" idx="1"/>
          </p:nvPr>
        </p:nvSpPr>
        <p:spPr>
          <a:xfrm>
            <a:off x="3959469" y="3739356"/>
            <a:ext cx="4193931" cy="2387600"/>
          </a:xfrm>
        </p:spPr>
        <p:txBody>
          <a:bodyPr numCol="1" anchor="ctr">
            <a:normAutofit lnSpcReduction="10000"/>
          </a:bodyPr>
          <a:lstStyle/>
          <a:p>
            <a:r>
              <a:rPr lang="en-US" sz="2800" b="1" dirty="0">
                <a:latin typeface="Times New Roman" panose="02020603050405020304" pitchFamily="18" charset="0"/>
                <a:cs typeface="Times New Roman" panose="02020603050405020304" pitchFamily="18" charset="0"/>
              </a:rPr>
              <a:t>Team members</a:t>
            </a:r>
          </a:p>
          <a:p>
            <a:pPr marL="2060575" indent="-2060575"/>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Doaa</a:t>
            </a:r>
            <a:r>
              <a:rPr lang="en-US" sz="2000" dirty="0">
                <a:latin typeface="Times New Roman" panose="02020603050405020304" pitchFamily="18" charset="0"/>
                <a:cs typeface="Times New Roman" panose="02020603050405020304" pitchFamily="18" charset="0"/>
              </a:rPr>
              <a:t> Mohamed</a:t>
            </a:r>
          </a:p>
          <a:p>
            <a:pPr marL="2060575" indent="-2060575"/>
            <a:r>
              <a:rPr lang="en-US" sz="2000" dirty="0">
                <a:latin typeface="Times New Roman" panose="02020603050405020304" pitchFamily="18" charset="0"/>
                <a:cs typeface="Times New Roman" panose="02020603050405020304" pitchFamily="18" charset="0"/>
              </a:rPr>
              <a:t> Jehad Essam</a:t>
            </a:r>
          </a:p>
          <a:p>
            <a:pPr marL="2803525" indent="-2803525"/>
            <a:r>
              <a:rPr lang="en-US" sz="2000" dirty="0">
                <a:latin typeface="Times New Roman" panose="02020603050405020304" pitchFamily="18" charset="0"/>
                <a:cs typeface="Times New Roman" panose="02020603050405020304" pitchFamily="18" charset="0"/>
              </a:rPr>
              <a:t> Mariam Badr</a:t>
            </a:r>
          </a:p>
          <a:p>
            <a:pPr marL="2803525" indent="-2803525"/>
            <a:r>
              <a:rPr lang="en-US" sz="2000" dirty="0">
                <a:latin typeface="Times New Roman" panose="02020603050405020304" pitchFamily="18" charset="0"/>
                <a:cs typeface="Times New Roman" panose="02020603050405020304" pitchFamily="18" charset="0"/>
              </a:rPr>
              <a:t>Mohamed Mostafa</a:t>
            </a:r>
          </a:p>
          <a:p>
            <a:r>
              <a:rPr lang="en-US" sz="2000" dirty="0">
                <a:latin typeface="Times New Roman" panose="02020603050405020304" pitchFamily="18" charset="0"/>
                <a:cs typeface="Times New Roman" panose="02020603050405020304" pitchFamily="18" charset="0"/>
              </a:rPr>
              <a:t>Mohamed Essam</a:t>
            </a:r>
          </a:p>
        </p:txBody>
      </p:sp>
      <p:sp>
        <p:nvSpPr>
          <p:cNvPr id="4" name="Date Placeholder 3">
            <a:extLst>
              <a:ext uri="{FF2B5EF4-FFF2-40B4-BE49-F238E27FC236}">
                <a16:creationId xmlns:a16="http://schemas.microsoft.com/office/drawing/2014/main" id="{3979DE92-BF09-18B7-EA23-C7DD041A7E21}"/>
              </a:ext>
            </a:extLst>
          </p:cNvPr>
          <p:cNvSpPr>
            <a:spLocks noGrp="1"/>
          </p:cNvSpPr>
          <p:nvPr>
            <p:ph type="dt" sz="half" idx="10"/>
          </p:nvPr>
        </p:nvSpPr>
        <p:spPr/>
        <p:txBody>
          <a:bodyPr/>
          <a:lstStyle/>
          <a:p>
            <a:fld id="{BBD87E75-7A42-4529-81A0-F6CFD6AF1551}" type="datetime1">
              <a:rPr lang="en-US" smtClean="0"/>
              <a:t>11/6/2024</a:t>
            </a:fld>
            <a:endParaRPr lang="en-US"/>
          </a:p>
        </p:txBody>
      </p:sp>
      <p:sp>
        <p:nvSpPr>
          <p:cNvPr id="5" name="Footer Placeholder 4">
            <a:extLst>
              <a:ext uri="{FF2B5EF4-FFF2-40B4-BE49-F238E27FC236}">
                <a16:creationId xmlns:a16="http://schemas.microsoft.com/office/drawing/2014/main" id="{366293C0-E01E-118A-CA95-592D665422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740B66-9776-1769-3710-74383D24F7D3}"/>
              </a:ext>
            </a:extLst>
          </p:cNvPr>
          <p:cNvSpPr>
            <a:spLocks noGrp="1"/>
          </p:cNvSpPr>
          <p:nvPr>
            <p:ph type="sldNum" sz="quarter" idx="12"/>
          </p:nvPr>
        </p:nvSpPr>
        <p:spPr/>
        <p:txBody>
          <a:bodyPr/>
          <a:lstStyle/>
          <a:p>
            <a:fld id="{5EE24C92-1265-4741-8F9F-404A15D9386E}" type="slidenum">
              <a:rPr lang="en-US" smtClean="0"/>
              <a:t>1</a:t>
            </a:fld>
            <a:endParaRPr lang="en-US"/>
          </a:p>
        </p:txBody>
      </p:sp>
    </p:spTree>
    <p:extLst>
      <p:ext uri="{BB962C8B-B14F-4D97-AF65-F5344CB8AC3E}">
        <p14:creationId xmlns:p14="http://schemas.microsoft.com/office/powerpoint/2010/main" val="8172461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graph&#10;&#10;Description automatically generated">
            <a:extLst>
              <a:ext uri="{FF2B5EF4-FFF2-40B4-BE49-F238E27FC236}">
                <a16:creationId xmlns:a16="http://schemas.microsoft.com/office/drawing/2014/main" id="{E61B8291-15E7-A89B-566C-0A9741C3AAC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29472" y="1576108"/>
            <a:ext cx="9415306" cy="4780242"/>
          </a:xfrm>
        </p:spPr>
      </p:pic>
      <p:sp>
        <p:nvSpPr>
          <p:cNvPr id="4" name="Date Placeholder 3">
            <a:extLst>
              <a:ext uri="{FF2B5EF4-FFF2-40B4-BE49-F238E27FC236}">
                <a16:creationId xmlns:a16="http://schemas.microsoft.com/office/drawing/2014/main" id="{18C0E7E2-D49E-9F6C-D69D-0649BC673209}"/>
              </a:ext>
            </a:extLst>
          </p:cNvPr>
          <p:cNvSpPr>
            <a:spLocks noGrp="1"/>
          </p:cNvSpPr>
          <p:nvPr>
            <p:ph type="dt" sz="half" idx="10"/>
          </p:nvPr>
        </p:nvSpPr>
        <p:spPr/>
        <p:txBody>
          <a:bodyPr/>
          <a:lstStyle/>
          <a:p>
            <a:fld id="{D40A7B7E-3938-4D0E-8E14-E58AA83CCFB6}" type="datetime1">
              <a:rPr lang="en-US" smtClean="0"/>
              <a:t>11/6/2024</a:t>
            </a:fld>
            <a:endParaRPr lang="en-US" dirty="0"/>
          </a:p>
        </p:txBody>
      </p:sp>
      <p:sp>
        <p:nvSpPr>
          <p:cNvPr id="5" name="Footer Placeholder 4">
            <a:extLst>
              <a:ext uri="{FF2B5EF4-FFF2-40B4-BE49-F238E27FC236}">
                <a16:creationId xmlns:a16="http://schemas.microsoft.com/office/drawing/2014/main" id="{78717946-07C7-DC10-0F0C-F689D30029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14A019-1D12-BE93-542A-C0C676A74F65}"/>
              </a:ext>
            </a:extLst>
          </p:cNvPr>
          <p:cNvSpPr>
            <a:spLocks noGrp="1"/>
          </p:cNvSpPr>
          <p:nvPr>
            <p:ph type="sldNum" sz="quarter" idx="12"/>
          </p:nvPr>
        </p:nvSpPr>
        <p:spPr/>
        <p:txBody>
          <a:bodyPr/>
          <a:lstStyle/>
          <a:p>
            <a:fld id="{5EE24C92-1265-4741-8F9F-404A15D9386E}" type="slidenum">
              <a:rPr lang="en-US" smtClean="0"/>
              <a:t>10</a:t>
            </a:fld>
            <a:endParaRPr lang="en-US"/>
          </a:p>
        </p:txBody>
      </p:sp>
      <p:sp>
        <p:nvSpPr>
          <p:cNvPr id="9" name="TextBox 8">
            <a:extLst>
              <a:ext uri="{FF2B5EF4-FFF2-40B4-BE49-F238E27FC236}">
                <a16:creationId xmlns:a16="http://schemas.microsoft.com/office/drawing/2014/main" id="{919E3229-D13B-448D-B173-007195E8EB08}"/>
              </a:ext>
            </a:extLst>
          </p:cNvPr>
          <p:cNvSpPr txBox="1"/>
          <p:nvPr/>
        </p:nvSpPr>
        <p:spPr>
          <a:xfrm>
            <a:off x="2571565" y="681037"/>
            <a:ext cx="7045519" cy="646331"/>
          </a:xfrm>
          <a:prstGeom prst="rect">
            <a:avLst/>
          </a:prstGeom>
          <a:noFill/>
        </p:spPr>
        <p:txBody>
          <a:bodyPr wrap="none" rtlCol="0">
            <a:spAutoFit/>
          </a:bodyPr>
          <a:lstStyle/>
          <a:p>
            <a:pPr algn="ctr"/>
            <a:r>
              <a:rPr lang="en-US" sz="3600" b="1" dirty="0">
                <a:solidFill>
                  <a:srgbClr val="0D0D0D"/>
                </a:solidFill>
                <a:latin typeface="Times New Roman" panose="02020603050405020304" pitchFamily="18" charset="0"/>
                <a:cs typeface="Times New Roman" panose="02020603050405020304" pitchFamily="18" charset="0"/>
              </a:rPr>
              <a:t>Relationships Between Data Points</a:t>
            </a:r>
            <a:endParaRPr 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3884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diagram of a computer&#10;&#10;Description automatically generated">
            <a:extLst>
              <a:ext uri="{FF2B5EF4-FFF2-40B4-BE49-F238E27FC236}">
                <a16:creationId xmlns:a16="http://schemas.microsoft.com/office/drawing/2014/main" id="{5C8F1E24-7C32-EACA-F8BD-D82E708AD8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735292"/>
            <a:ext cx="10905066" cy="4171186"/>
          </a:xfrm>
          <a:prstGeom prst="rect">
            <a:avLst/>
          </a:prstGeom>
        </p:spPr>
      </p:pic>
      <p:sp>
        <p:nvSpPr>
          <p:cNvPr id="2" name="Date Placeholder 1">
            <a:extLst>
              <a:ext uri="{FF2B5EF4-FFF2-40B4-BE49-F238E27FC236}">
                <a16:creationId xmlns:a16="http://schemas.microsoft.com/office/drawing/2014/main" id="{08DB1480-28E7-DEC3-B4E8-2C07BD3C8988}"/>
              </a:ext>
            </a:extLst>
          </p:cNvPr>
          <p:cNvSpPr>
            <a:spLocks noGrp="1"/>
          </p:cNvSpPr>
          <p:nvPr>
            <p:ph type="dt" sz="half" idx="10"/>
          </p:nvPr>
        </p:nvSpPr>
        <p:spPr>
          <a:xfrm>
            <a:off x="838200" y="6356350"/>
            <a:ext cx="2743200" cy="365125"/>
          </a:xfrm>
        </p:spPr>
        <p:txBody>
          <a:bodyPr>
            <a:normAutofit/>
          </a:bodyPr>
          <a:lstStyle/>
          <a:p>
            <a:pPr>
              <a:spcAft>
                <a:spcPts val="600"/>
              </a:spcAft>
            </a:pPr>
            <a:fld id="{C7A1BBAB-51C5-4FCF-9DF9-CE3252633D91}" type="datetime1">
              <a:rPr lang="en-US" smtClean="0"/>
              <a:pPr>
                <a:spcAft>
                  <a:spcPts val="600"/>
                </a:spcAft>
              </a:pPr>
              <a:t>11/6/2024</a:t>
            </a:fld>
            <a:endParaRPr lang="en-US"/>
          </a:p>
        </p:txBody>
      </p:sp>
      <p:sp>
        <p:nvSpPr>
          <p:cNvPr id="3" name="Footer Placeholder 2">
            <a:extLst>
              <a:ext uri="{FF2B5EF4-FFF2-40B4-BE49-F238E27FC236}">
                <a16:creationId xmlns:a16="http://schemas.microsoft.com/office/drawing/2014/main" id="{F1EC78F2-647C-148E-CC5E-2259C27B59ED}"/>
              </a:ext>
            </a:extLst>
          </p:cNvPr>
          <p:cNvSpPr>
            <a:spLocks noGrp="1"/>
          </p:cNvSpPr>
          <p:nvPr>
            <p:ph type="ftr" sz="quarter" idx="11"/>
          </p:nvPr>
        </p:nvSpPr>
        <p:spPr>
          <a:xfrm>
            <a:off x="4038600" y="6356350"/>
            <a:ext cx="4114800" cy="365125"/>
          </a:xfrm>
        </p:spPr>
        <p:txBody>
          <a:bodyPr>
            <a:normAutofit/>
          </a:bodyPr>
          <a:lstStyle/>
          <a:p>
            <a:endParaRPr lang="en-US" dirty="0"/>
          </a:p>
        </p:txBody>
      </p:sp>
      <p:sp>
        <p:nvSpPr>
          <p:cNvPr id="4" name="Slide Number Placeholder 3">
            <a:extLst>
              <a:ext uri="{FF2B5EF4-FFF2-40B4-BE49-F238E27FC236}">
                <a16:creationId xmlns:a16="http://schemas.microsoft.com/office/drawing/2014/main" id="{E762B8A3-D930-277A-79C7-FF46C5BAEC0D}"/>
              </a:ext>
            </a:extLst>
          </p:cNvPr>
          <p:cNvSpPr>
            <a:spLocks noGrp="1"/>
          </p:cNvSpPr>
          <p:nvPr>
            <p:ph type="sldNum" sz="quarter" idx="12"/>
          </p:nvPr>
        </p:nvSpPr>
        <p:spPr>
          <a:xfrm>
            <a:off x="8610600" y="6356350"/>
            <a:ext cx="2743200" cy="365125"/>
          </a:xfrm>
        </p:spPr>
        <p:txBody>
          <a:bodyPr>
            <a:normAutofit/>
          </a:bodyPr>
          <a:lstStyle/>
          <a:p>
            <a:pPr>
              <a:spcAft>
                <a:spcPts val="600"/>
              </a:spcAft>
            </a:pPr>
            <a:fld id="{5EE24C92-1265-4741-8F9F-404A15D9386E}" type="slidenum">
              <a:rPr lang="en-US" smtClean="0"/>
              <a:pPr>
                <a:spcAft>
                  <a:spcPts val="600"/>
                </a:spcAft>
              </a:pPr>
              <a:t>11</a:t>
            </a:fld>
            <a:endParaRPr lang="en-US"/>
          </a:p>
        </p:txBody>
      </p:sp>
      <p:sp>
        <p:nvSpPr>
          <p:cNvPr id="9" name="TextBox 8">
            <a:extLst>
              <a:ext uri="{FF2B5EF4-FFF2-40B4-BE49-F238E27FC236}">
                <a16:creationId xmlns:a16="http://schemas.microsoft.com/office/drawing/2014/main" id="{0A2886F2-CDC0-8A5E-A1CB-F8AB45ECA011}"/>
              </a:ext>
            </a:extLst>
          </p:cNvPr>
          <p:cNvSpPr txBox="1"/>
          <p:nvPr/>
        </p:nvSpPr>
        <p:spPr>
          <a:xfrm>
            <a:off x="3676107" y="743241"/>
            <a:ext cx="5190523" cy="1200329"/>
          </a:xfrm>
          <a:prstGeom prst="rect">
            <a:avLst/>
          </a:prstGeom>
          <a:noFill/>
        </p:spPr>
        <p:txBody>
          <a:bodyPr wrap="none" rtlCol="0">
            <a:spAutoFit/>
          </a:bodyPr>
          <a:lstStyle/>
          <a:p>
            <a:r>
              <a:rPr lang="en-US" sz="3600" b="1" dirty="0">
                <a:latin typeface="Times New Roman" panose="02020603050405020304" pitchFamily="18" charset="0"/>
                <a:cs typeface="Times New Roman" panose="02020603050405020304" pitchFamily="18" charset="0"/>
              </a:rPr>
              <a:t>Programming Languages</a:t>
            </a:r>
          </a:p>
          <a:p>
            <a:endParaRPr 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2566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Checkmark">
            <a:extLst>
              <a:ext uri="{FF2B5EF4-FFF2-40B4-BE49-F238E27FC236}">
                <a16:creationId xmlns:a16="http://schemas.microsoft.com/office/drawing/2014/main" id="{30D28A0B-F810-B251-9C0B-869C57AD87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5" name="TextBox 4">
            <a:extLst>
              <a:ext uri="{FF2B5EF4-FFF2-40B4-BE49-F238E27FC236}">
                <a16:creationId xmlns:a16="http://schemas.microsoft.com/office/drawing/2014/main" id="{C3DADEC5-2FF6-2727-DBE1-F8CF8CCF22A2}"/>
              </a:ext>
            </a:extLst>
          </p:cNvPr>
          <p:cNvSpPr txBox="1"/>
          <p:nvPr/>
        </p:nvSpPr>
        <p:spPr>
          <a:xfrm>
            <a:off x="6527471" y="1635852"/>
            <a:ext cx="4977578" cy="3639289"/>
          </a:xfrm>
          <a:prstGeom prst="rect">
            <a:avLst/>
          </a:prstGeom>
        </p:spPr>
        <p:txBody>
          <a:bodyPr vert="horz" lIns="91440" tIns="45720" rIns="91440" bIns="45720" rtlCol="0" anchor="ctr">
            <a:normAutofit/>
          </a:bodyPr>
          <a:lstStyle/>
          <a:p>
            <a:pPr>
              <a:lnSpc>
                <a:spcPct val="90000"/>
              </a:lnSpc>
              <a:spcAft>
                <a:spcPts val="600"/>
              </a:spcAft>
            </a:pPr>
            <a:r>
              <a:rPr lang="en-US" sz="4000" dirty="0">
                <a:solidFill>
                  <a:schemeClr val="tx2"/>
                </a:solidFill>
                <a:latin typeface="Times New Roman" panose="02020603050405020304" pitchFamily="18" charset="0"/>
                <a:cs typeface="Times New Roman" panose="02020603050405020304" pitchFamily="18" charset="0"/>
              </a:rPr>
              <a:t>Project Pipeline</a:t>
            </a:r>
          </a:p>
        </p:txBody>
      </p:sp>
      <p:sp>
        <p:nvSpPr>
          <p:cNvPr id="3" name="Footer Placeholder 2">
            <a:extLst>
              <a:ext uri="{FF2B5EF4-FFF2-40B4-BE49-F238E27FC236}">
                <a16:creationId xmlns:a16="http://schemas.microsoft.com/office/drawing/2014/main" id="{A2E5FE38-F9B3-E16A-7357-9629D69717C2}"/>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endParaRPr lang="en-US" sz="1200" kern="1200">
              <a:solidFill>
                <a:schemeClr val="tx1">
                  <a:tint val="75000"/>
                </a:schemeClr>
              </a:solidFill>
              <a:latin typeface="+mn-lt"/>
              <a:ea typeface="+mn-ea"/>
              <a:cs typeface="+mn-cs"/>
            </a:endParaRPr>
          </a:p>
        </p:txBody>
      </p:sp>
      <p:grpSp>
        <p:nvGrpSpPr>
          <p:cNvPr id="16" name="Group 15">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7" name="Freeform: Shape 16">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Date Placeholder 1">
            <a:extLst>
              <a:ext uri="{FF2B5EF4-FFF2-40B4-BE49-F238E27FC236}">
                <a16:creationId xmlns:a16="http://schemas.microsoft.com/office/drawing/2014/main" id="{2695A363-5D11-415A-3B5F-F08688A53FCB}"/>
              </a:ext>
            </a:extLst>
          </p:cNvPr>
          <p:cNvSpPr>
            <a:spLocks noGrp="1"/>
          </p:cNvSpPr>
          <p:nvPr>
            <p:ph type="dt" sz="half" idx="10"/>
          </p:nvPr>
        </p:nvSpPr>
        <p:spPr>
          <a:xfrm>
            <a:off x="804672" y="6356350"/>
            <a:ext cx="2743200" cy="365125"/>
          </a:xfrm>
        </p:spPr>
        <p:txBody>
          <a:bodyPr vert="horz" lIns="91440" tIns="45720" rIns="91440" bIns="45720" rtlCol="0" anchor="ctr">
            <a:normAutofit/>
          </a:bodyPr>
          <a:lstStyle/>
          <a:p>
            <a:pPr algn="l">
              <a:spcAft>
                <a:spcPts val="600"/>
              </a:spcAft>
            </a:pPr>
            <a:fld id="{C7A1BBAB-51C5-4FCF-9DF9-CE3252633D91}" type="datetime1">
              <a:rPr lang="en-US" sz="1200" smtClean="0">
                <a:solidFill>
                  <a:schemeClr val="tx1">
                    <a:tint val="75000"/>
                  </a:schemeClr>
                </a:solidFill>
              </a:rPr>
              <a:pPr algn="l">
                <a:spcAft>
                  <a:spcPts val="600"/>
                </a:spcAft>
              </a:pPr>
              <a:t>11/6/2024</a:t>
            </a:fld>
            <a:endParaRPr lang="en-US" sz="1200">
              <a:solidFill>
                <a:schemeClr val="tx1">
                  <a:tint val="75000"/>
                </a:schemeClr>
              </a:solidFill>
            </a:endParaRPr>
          </a:p>
        </p:txBody>
      </p:sp>
      <p:sp>
        <p:nvSpPr>
          <p:cNvPr id="4" name="Slide Number Placeholder 3">
            <a:extLst>
              <a:ext uri="{FF2B5EF4-FFF2-40B4-BE49-F238E27FC236}">
                <a16:creationId xmlns:a16="http://schemas.microsoft.com/office/drawing/2014/main" id="{9ADF979B-DCBD-64A7-846E-8378FB17D32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EE24C92-1265-4741-8F9F-404A15D9386E}" type="slidenum">
              <a:rPr lang="en-US" smtClean="0">
                <a:solidFill>
                  <a:schemeClr val="tx1">
                    <a:tint val="75000"/>
                  </a:schemeClr>
                </a:solidFill>
              </a:rPr>
              <a:pPr>
                <a:spcAft>
                  <a:spcPts val="600"/>
                </a:spcAft>
              </a:pPr>
              <a:t>12</a:t>
            </a:fld>
            <a:endParaRPr lang="en-US">
              <a:solidFill>
                <a:schemeClr val="tx1">
                  <a:tint val="75000"/>
                </a:schemeClr>
              </a:solidFill>
            </a:endParaRPr>
          </a:p>
        </p:txBody>
      </p:sp>
    </p:spTree>
    <p:extLst>
      <p:ext uri="{BB962C8B-B14F-4D97-AF65-F5344CB8AC3E}">
        <p14:creationId xmlns:p14="http://schemas.microsoft.com/office/powerpoint/2010/main" val="2832287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CFF76F-9DD2-E8F8-3A5A-82466B06C5BB}"/>
              </a:ext>
            </a:extLst>
          </p:cNvPr>
          <p:cNvSpPr>
            <a:spLocks noGrp="1"/>
          </p:cNvSpPr>
          <p:nvPr>
            <p:ph type="dt" sz="half" idx="10"/>
          </p:nvPr>
        </p:nvSpPr>
        <p:spPr/>
        <p:txBody>
          <a:bodyPr/>
          <a:lstStyle/>
          <a:p>
            <a:fld id="{C7A1BBAB-51C5-4FCF-9DF9-CE3252633D91}" type="datetime1">
              <a:rPr lang="en-US" smtClean="0"/>
              <a:t>11/6/2024</a:t>
            </a:fld>
            <a:endParaRPr lang="en-US"/>
          </a:p>
        </p:txBody>
      </p:sp>
      <p:sp>
        <p:nvSpPr>
          <p:cNvPr id="3" name="Footer Placeholder 2">
            <a:extLst>
              <a:ext uri="{FF2B5EF4-FFF2-40B4-BE49-F238E27FC236}">
                <a16:creationId xmlns:a16="http://schemas.microsoft.com/office/drawing/2014/main" id="{23DF7B5D-EB4D-29E6-06C8-2C11DC0C64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259F933-E69C-1447-26B8-FF3432510BA2}"/>
              </a:ext>
            </a:extLst>
          </p:cNvPr>
          <p:cNvSpPr>
            <a:spLocks noGrp="1"/>
          </p:cNvSpPr>
          <p:nvPr>
            <p:ph type="sldNum" sz="quarter" idx="12"/>
          </p:nvPr>
        </p:nvSpPr>
        <p:spPr/>
        <p:txBody>
          <a:bodyPr/>
          <a:lstStyle/>
          <a:p>
            <a:fld id="{5EE24C92-1265-4741-8F9F-404A15D9386E}" type="slidenum">
              <a:rPr lang="en-US" smtClean="0"/>
              <a:t>13</a:t>
            </a:fld>
            <a:endParaRPr lang="en-US"/>
          </a:p>
        </p:txBody>
      </p:sp>
      <p:sp>
        <p:nvSpPr>
          <p:cNvPr id="5" name="TextBox 4">
            <a:extLst>
              <a:ext uri="{FF2B5EF4-FFF2-40B4-BE49-F238E27FC236}">
                <a16:creationId xmlns:a16="http://schemas.microsoft.com/office/drawing/2014/main" id="{AF735DA7-B1F2-9799-C7A7-899D35CF5BC9}"/>
              </a:ext>
            </a:extLst>
          </p:cNvPr>
          <p:cNvSpPr txBox="1"/>
          <p:nvPr/>
        </p:nvSpPr>
        <p:spPr>
          <a:xfrm>
            <a:off x="4601039" y="663191"/>
            <a:ext cx="3518912" cy="646331"/>
          </a:xfrm>
          <a:prstGeom prst="rect">
            <a:avLst/>
          </a:prstGeom>
          <a:noFill/>
        </p:spPr>
        <p:txBody>
          <a:bodyPr wrap="none" rtlCol="0">
            <a:spAutoFit/>
          </a:bodyPr>
          <a:lstStyle/>
          <a:p>
            <a:r>
              <a:rPr lang="en-US" sz="3600" b="1" dirty="0">
                <a:latin typeface="Times New Roman" panose="02020603050405020304" pitchFamily="18" charset="0"/>
                <a:cs typeface="Times New Roman" panose="02020603050405020304" pitchFamily="18" charset="0"/>
              </a:rPr>
              <a:t>1- Data Cleaning</a:t>
            </a:r>
          </a:p>
        </p:txBody>
      </p:sp>
      <p:sp>
        <p:nvSpPr>
          <p:cNvPr id="7" name="TextBox 6">
            <a:extLst>
              <a:ext uri="{FF2B5EF4-FFF2-40B4-BE49-F238E27FC236}">
                <a16:creationId xmlns:a16="http://schemas.microsoft.com/office/drawing/2014/main" id="{4DB89543-BA55-8AC3-4199-1261B973EA04}"/>
              </a:ext>
            </a:extLst>
          </p:cNvPr>
          <p:cNvSpPr txBox="1"/>
          <p:nvPr/>
        </p:nvSpPr>
        <p:spPr>
          <a:xfrm>
            <a:off x="838200" y="1538626"/>
            <a:ext cx="6094324" cy="369332"/>
          </a:xfrm>
          <a:prstGeom prst="rect">
            <a:avLst/>
          </a:prstGeom>
          <a:noFill/>
        </p:spPr>
        <p:txBody>
          <a:bodyPr wrap="square">
            <a:spAutoFit/>
          </a:bodyPr>
          <a:lstStyle/>
          <a:p>
            <a:pPr marL="285750" indent="-285750" rtl="0">
              <a:buFont typeface="Arial" panose="020B0604020202020204" pitchFamily="34" charset="0"/>
              <a:buChar char="•"/>
            </a:pPr>
            <a:r>
              <a:rPr lang="en-US" b="1" dirty="0"/>
              <a:t>Fixing Average Monthly Spend on Entertainment Datatype</a:t>
            </a:r>
            <a:endParaRPr lang="en-US" dirty="0"/>
          </a:p>
        </p:txBody>
      </p:sp>
      <p:pic>
        <p:nvPicPr>
          <p:cNvPr id="13" name="Picture 12">
            <a:extLst>
              <a:ext uri="{FF2B5EF4-FFF2-40B4-BE49-F238E27FC236}">
                <a16:creationId xmlns:a16="http://schemas.microsoft.com/office/drawing/2014/main" id="{38102159-56D4-FF2C-44FA-24AE7B5006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1321" y="1960457"/>
            <a:ext cx="5410669" cy="2072820"/>
          </a:xfrm>
          <a:prstGeom prst="rect">
            <a:avLst/>
          </a:prstGeom>
        </p:spPr>
      </p:pic>
      <p:pic>
        <p:nvPicPr>
          <p:cNvPr id="15" name="Picture 14">
            <a:extLst>
              <a:ext uri="{FF2B5EF4-FFF2-40B4-BE49-F238E27FC236}">
                <a16:creationId xmlns:a16="http://schemas.microsoft.com/office/drawing/2014/main" id="{3879316E-9158-00E4-28BA-6FC9D91360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1321" y="4511584"/>
            <a:ext cx="8294613" cy="807790"/>
          </a:xfrm>
          <a:prstGeom prst="rect">
            <a:avLst/>
          </a:prstGeom>
        </p:spPr>
      </p:pic>
    </p:spTree>
    <p:extLst>
      <p:ext uri="{BB962C8B-B14F-4D97-AF65-F5344CB8AC3E}">
        <p14:creationId xmlns:p14="http://schemas.microsoft.com/office/powerpoint/2010/main" val="91479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CFF76F-9DD2-E8F8-3A5A-82466B06C5BB}"/>
              </a:ext>
            </a:extLst>
          </p:cNvPr>
          <p:cNvSpPr>
            <a:spLocks noGrp="1"/>
          </p:cNvSpPr>
          <p:nvPr>
            <p:ph type="dt" sz="half" idx="10"/>
          </p:nvPr>
        </p:nvSpPr>
        <p:spPr/>
        <p:txBody>
          <a:bodyPr/>
          <a:lstStyle/>
          <a:p>
            <a:fld id="{C7A1BBAB-51C5-4FCF-9DF9-CE3252633D91}" type="datetime1">
              <a:rPr lang="en-US" smtClean="0"/>
              <a:t>11/6/2024</a:t>
            </a:fld>
            <a:endParaRPr lang="en-US"/>
          </a:p>
        </p:txBody>
      </p:sp>
      <p:sp>
        <p:nvSpPr>
          <p:cNvPr id="3" name="Footer Placeholder 2">
            <a:extLst>
              <a:ext uri="{FF2B5EF4-FFF2-40B4-BE49-F238E27FC236}">
                <a16:creationId xmlns:a16="http://schemas.microsoft.com/office/drawing/2014/main" id="{23DF7B5D-EB4D-29E6-06C8-2C11DC0C64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259F933-E69C-1447-26B8-FF3432510BA2}"/>
              </a:ext>
            </a:extLst>
          </p:cNvPr>
          <p:cNvSpPr>
            <a:spLocks noGrp="1"/>
          </p:cNvSpPr>
          <p:nvPr>
            <p:ph type="sldNum" sz="quarter" idx="12"/>
          </p:nvPr>
        </p:nvSpPr>
        <p:spPr/>
        <p:txBody>
          <a:bodyPr/>
          <a:lstStyle/>
          <a:p>
            <a:fld id="{5EE24C92-1265-4741-8F9F-404A15D9386E}" type="slidenum">
              <a:rPr lang="en-US" smtClean="0"/>
              <a:t>14</a:t>
            </a:fld>
            <a:endParaRPr lang="en-US"/>
          </a:p>
        </p:txBody>
      </p:sp>
      <p:sp>
        <p:nvSpPr>
          <p:cNvPr id="7" name="TextBox 6">
            <a:extLst>
              <a:ext uri="{FF2B5EF4-FFF2-40B4-BE49-F238E27FC236}">
                <a16:creationId xmlns:a16="http://schemas.microsoft.com/office/drawing/2014/main" id="{4DB89543-BA55-8AC3-4199-1261B973EA04}"/>
              </a:ext>
            </a:extLst>
          </p:cNvPr>
          <p:cNvSpPr txBox="1"/>
          <p:nvPr/>
        </p:nvSpPr>
        <p:spPr>
          <a:xfrm>
            <a:off x="838200" y="1538626"/>
            <a:ext cx="6094324" cy="369332"/>
          </a:xfrm>
          <a:prstGeom prst="rect">
            <a:avLst/>
          </a:prstGeom>
          <a:noFill/>
        </p:spPr>
        <p:txBody>
          <a:bodyPr wrap="square">
            <a:spAutoFit/>
          </a:bodyPr>
          <a:lstStyle/>
          <a:p>
            <a:pPr marL="285750" indent="-285750" rtl="0">
              <a:buFont typeface="Arial" panose="020B0604020202020204" pitchFamily="34" charset="0"/>
              <a:buChar char="•"/>
            </a:pPr>
            <a:r>
              <a:rPr lang="en-US" b="1" dirty="0"/>
              <a:t>Handling Missing Values in Lifestyle Choice</a:t>
            </a:r>
            <a:endParaRPr lang="en-US" dirty="0"/>
          </a:p>
        </p:txBody>
      </p:sp>
      <p:pic>
        <p:nvPicPr>
          <p:cNvPr id="8" name="Picture 7">
            <a:extLst>
              <a:ext uri="{FF2B5EF4-FFF2-40B4-BE49-F238E27FC236}">
                <a16:creationId xmlns:a16="http://schemas.microsoft.com/office/drawing/2014/main" id="{FF787D7B-56C5-5381-57DD-24B3B6462C35}"/>
              </a:ext>
            </a:extLst>
          </p:cNvPr>
          <p:cNvPicPr>
            <a:picLocks noChangeAspect="1"/>
          </p:cNvPicPr>
          <p:nvPr/>
        </p:nvPicPr>
        <p:blipFill>
          <a:blip r:embed="rId2"/>
          <a:stretch>
            <a:fillRect/>
          </a:stretch>
        </p:blipFill>
        <p:spPr>
          <a:xfrm>
            <a:off x="1226048" y="3704911"/>
            <a:ext cx="6927351" cy="1466162"/>
          </a:xfrm>
          <a:prstGeom prst="rect">
            <a:avLst/>
          </a:prstGeom>
        </p:spPr>
      </p:pic>
      <p:pic>
        <p:nvPicPr>
          <p:cNvPr id="10" name="Picture 9">
            <a:extLst>
              <a:ext uri="{FF2B5EF4-FFF2-40B4-BE49-F238E27FC236}">
                <a16:creationId xmlns:a16="http://schemas.microsoft.com/office/drawing/2014/main" id="{63388FB5-E3C2-C68D-7195-394F0D0EE3E2}"/>
              </a:ext>
            </a:extLst>
          </p:cNvPr>
          <p:cNvPicPr>
            <a:picLocks noChangeAspect="1"/>
          </p:cNvPicPr>
          <p:nvPr/>
        </p:nvPicPr>
        <p:blipFill>
          <a:blip r:embed="rId3"/>
          <a:stretch>
            <a:fillRect/>
          </a:stretch>
        </p:blipFill>
        <p:spPr>
          <a:xfrm>
            <a:off x="1191089" y="2102292"/>
            <a:ext cx="6819900" cy="1295400"/>
          </a:xfrm>
          <a:prstGeom prst="rect">
            <a:avLst/>
          </a:prstGeom>
        </p:spPr>
      </p:pic>
      <p:sp>
        <p:nvSpPr>
          <p:cNvPr id="12" name="TextBox 11">
            <a:extLst>
              <a:ext uri="{FF2B5EF4-FFF2-40B4-BE49-F238E27FC236}">
                <a16:creationId xmlns:a16="http://schemas.microsoft.com/office/drawing/2014/main" id="{0754DE61-2CB7-EC62-46DA-F49667BBD4B3}"/>
              </a:ext>
            </a:extLst>
          </p:cNvPr>
          <p:cNvSpPr txBox="1"/>
          <p:nvPr/>
        </p:nvSpPr>
        <p:spPr>
          <a:xfrm>
            <a:off x="4601039" y="663191"/>
            <a:ext cx="3518912" cy="646331"/>
          </a:xfrm>
          <a:prstGeom prst="rect">
            <a:avLst/>
          </a:prstGeom>
          <a:noFill/>
        </p:spPr>
        <p:txBody>
          <a:bodyPr wrap="none" rtlCol="0">
            <a:spAutoFit/>
          </a:bodyPr>
          <a:lstStyle/>
          <a:p>
            <a:r>
              <a:rPr lang="en-US" sz="3600" b="1" dirty="0">
                <a:latin typeface="Times New Roman" panose="02020603050405020304" pitchFamily="18" charset="0"/>
                <a:cs typeface="Times New Roman" panose="02020603050405020304" pitchFamily="18" charset="0"/>
              </a:rPr>
              <a:t>1- Data Cleaning</a:t>
            </a:r>
          </a:p>
        </p:txBody>
      </p:sp>
    </p:spTree>
    <p:extLst>
      <p:ext uri="{BB962C8B-B14F-4D97-AF65-F5344CB8AC3E}">
        <p14:creationId xmlns:p14="http://schemas.microsoft.com/office/powerpoint/2010/main" val="2575299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CFF76F-9DD2-E8F8-3A5A-82466B06C5BB}"/>
              </a:ext>
            </a:extLst>
          </p:cNvPr>
          <p:cNvSpPr>
            <a:spLocks noGrp="1"/>
          </p:cNvSpPr>
          <p:nvPr>
            <p:ph type="dt" sz="half" idx="10"/>
          </p:nvPr>
        </p:nvSpPr>
        <p:spPr/>
        <p:txBody>
          <a:bodyPr/>
          <a:lstStyle/>
          <a:p>
            <a:fld id="{C7A1BBAB-51C5-4FCF-9DF9-CE3252633D91}" type="datetime1">
              <a:rPr lang="en-US" smtClean="0"/>
              <a:t>11/6/2024</a:t>
            </a:fld>
            <a:endParaRPr lang="en-US"/>
          </a:p>
        </p:txBody>
      </p:sp>
      <p:sp>
        <p:nvSpPr>
          <p:cNvPr id="3" name="Footer Placeholder 2">
            <a:extLst>
              <a:ext uri="{FF2B5EF4-FFF2-40B4-BE49-F238E27FC236}">
                <a16:creationId xmlns:a16="http://schemas.microsoft.com/office/drawing/2014/main" id="{23DF7B5D-EB4D-29E6-06C8-2C11DC0C64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259F933-E69C-1447-26B8-FF3432510BA2}"/>
              </a:ext>
            </a:extLst>
          </p:cNvPr>
          <p:cNvSpPr>
            <a:spLocks noGrp="1"/>
          </p:cNvSpPr>
          <p:nvPr>
            <p:ph type="sldNum" sz="quarter" idx="12"/>
          </p:nvPr>
        </p:nvSpPr>
        <p:spPr/>
        <p:txBody>
          <a:bodyPr/>
          <a:lstStyle/>
          <a:p>
            <a:fld id="{5EE24C92-1265-4741-8F9F-404A15D9386E}" type="slidenum">
              <a:rPr lang="en-US" smtClean="0"/>
              <a:t>15</a:t>
            </a:fld>
            <a:endParaRPr lang="en-US"/>
          </a:p>
        </p:txBody>
      </p:sp>
      <p:sp>
        <p:nvSpPr>
          <p:cNvPr id="7" name="TextBox 6">
            <a:extLst>
              <a:ext uri="{FF2B5EF4-FFF2-40B4-BE49-F238E27FC236}">
                <a16:creationId xmlns:a16="http://schemas.microsoft.com/office/drawing/2014/main" id="{4DB89543-BA55-8AC3-4199-1261B973EA04}"/>
              </a:ext>
            </a:extLst>
          </p:cNvPr>
          <p:cNvSpPr txBox="1"/>
          <p:nvPr/>
        </p:nvSpPr>
        <p:spPr>
          <a:xfrm>
            <a:off x="838200" y="1538626"/>
            <a:ext cx="6094324" cy="369332"/>
          </a:xfrm>
          <a:prstGeom prst="rect">
            <a:avLst/>
          </a:prstGeom>
          <a:noFill/>
        </p:spPr>
        <p:txBody>
          <a:bodyPr wrap="square">
            <a:spAutoFit/>
          </a:bodyPr>
          <a:lstStyle/>
          <a:p>
            <a:pPr marL="285750" indent="-285750" rtl="0">
              <a:buFont typeface="Arial" panose="020B0604020202020204" pitchFamily="34" charset="0"/>
              <a:buChar char="•"/>
            </a:pPr>
            <a:r>
              <a:rPr lang="en-US" b="1" dirty="0"/>
              <a:t>Standardizing Gender Values (M/F)</a:t>
            </a:r>
            <a:endParaRPr lang="en-US" dirty="0"/>
          </a:p>
        </p:txBody>
      </p:sp>
      <p:pic>
        <p:nvPicPr>
          <p:cNvPr id="9" name="Picture 8">
            <a:extLst>
              <a:ext uri="{FF2B5EF4-FFF2-40B4-BE49-F238E27FC236}">
                <a16:creationId xmlns:a16="http://schemas.microsoft.com/office/drawing/2014/main" id="{7248D373-1DDB-B78B-929C-F400133C4E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086" y="2045766"/>
            <a:ext cx="4366638" cy="2278577"/>
          </a:xfrm>
          <a:prstGeom prst="rect">
            <a:avLst/>
          </a:prstGeom>
        </p:spPr>
      </p:pic>
      <p:pic>
        <p:nvPicPr>
          <p:cNvPr id="12" name="Picture 11">
            <a:extLst>
              <a:ext uri="{FF2B5EF4-FFF2-40B4-BE49-F238E27FC236}">
                <a16:creationId xmlns:a16="http://schemas.microsoft.com/office/drawing/2014/main" id="{6D96F844-B3A0-6A4D-C93F-A551978D49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1545" y="3429000"/>
            <a:ext cx="6370872" cy="2347163"/>
          </a:xfrm>
          <a:prstGeom prst="rect">
            <a:avLst/>
          </a:prstGeom>
        </p:spPr>
      </p:pic>
      <p:sp>
        <p:nvSpPr>
          <p:cNvPr id="13" name="TextBox 12">
            <a:extLst>
              <a:ext uri="{FF2B5EF4-FFF2-40B4-BE49-F238E27FC236}">
                <a16:creationId xmlns:a16="http://schemas.microsoft.com/office/drawing/2014/main" id="{E128123E-F828-3B4D-1459-11FDD6FAEDB9}"/>
              </a:ext>
            </a:extLst>
          </p:cNvPr>
          <p:cNvSpPr txBox="1"/>
          <p:nvPr/>
        </p:nvSpPr>
        <p:spPr>
          <a:xfrm>
            <a:off x="4601039" y="663191"/>
            <a:ext cx="3518912" cy="646331"/>
          </a:xfrm>
          <a:prstGeom prst="rect">
            <a:avLst/>
          </a:prstGeom>
          <a:noFill/>
        </p:spPr>
        <p:txBody>
          <a:bodyPr wrap="none" rtlCol="0">
            <a:spAutoFit/>
          </a:bodyPr>
          <a:lstStyle/>
          <a:p>
            <a:r>
              <a:rPr lang="en-US" sz="3600" b="1" dirty="0">
                <a:latin typeface="Times New Roman" panose="02020603050405020304" pitchFamily="18" charset="0"/>
                <a:cs typeface="Times New Roman" panose="02020603050405020304" pitchFamily="18" charset="0"/>
              </a:rPr>
              <a:t>1- Data Cleaning</a:t>
            </a:r>
          </a:p>
        </p:txBody>
      </p:sp>
    </p:spTree>
    <p:extLst>
      <p:ext uri="{BB962C8B-B14F-4D97-AF65-F5344CB8AC3E}">
        <p14:creationId xmlns:p14="http://schemas.microsoft.com/office/powerpoint/2010/main" val="1208772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CFF76F-9DD2-E8F8-3A5A-82466B06C5BB}"/>
              </a:ext>
            </a:extLst>
          </p:cNvPr>
          <p:cNvSpPr>
            <a:spLocks noGrp="1"/>
          </p:cNvSpPr>
          <p:nvPr>
            <p:ph type="dt" sz="half" idx="10"/>
          </p:nvPr>
        </p:nvSpPr>
        <p:spPr/>
        <p:txBody>
          <a:bodyPr/>
          <a:lstStyle/>
          <a:p>
            <a:fld id="{C7A1BBAB-51C5-4FCF-9DF9-CE3252633D91}" type="datetime1">
              <a:rPr lang="en-US" smtClean="0"/>
              <a:t>11/6/2024</a:t>
            </a:fld>
            <a:endParaRPr lang="en-US"/>
          </a:p>
        </p:txBody>
      </p:sp>
      <p:sp>
        <p:nvSpPr>
          <p:cNvPr id="3" name="Footer Placeholder 2">
            <a:extLst>
              <a:ext uri="{FF2B5EF4-FFF2-40B4-BE49-F238E27FC236}">
                <a16:creationId xmlns:a16="http://schemas.microsoft.com/office/drawing/2014/main" id="{23DF7B5D-EB4D-29E6-06C8-2C11DC0C64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259F933-E69C-1447-26B8-FF3432510BA2}"/>
              </a:ext>
            </a:extLst>
          </p:cNvPr>
          <p:cNvSpPr>
            <a:spLocks noGrp="1"/>
          </p:cNvSpPr>
          <p:nvPr>
            <p:ph type="sldNum" sz="quarter" idx="12"/>
          </p:nvPr>
        </p:nvSpPr>
        <p:spPr/>
        <p:txBody>
          <a:bodyPr/>
          <a:lstStyle/>
          <a:p>
            <a:fld id="{5EE24C92-1265-4741-8F9F-404A15D9386E}" type="slidenum">
              <a:rPr lang="en-US" smtClean="0"/>
              <a:t>16</a:t>
            </a:fld>
            <a:endParaRPr lang="en-US"/>
          </a:p>
        </p:txBody>
      </p:sp>
      <p:sp>
        <p:nvSpPr>
          <p:cNvPr id="7" name="TextBox 6">
            <a:extLst>
              <a:ext uri="{FF2B5EF4-FFF2-40B4-BE49-F238E27FC236}">
                <a16:creationId xmlns:a16="http://schemas.microsoft.com/office/drawing/2014/main" id="{4DB89543-BA55-8AC3-4199-1261B973EA04}"/>
              </a:ext>
            </a:extLst>
          </p:cNvPr>
          <p:cNvSpPr txBox="1"/>
          <p:nvPr/>
        </p:nvSpPr>
        <p:spPr>
          <a:xfrm>
            <a:off x="838200" y="1538626"/>
            <a:ext cx="6094324" cy="369332"/>
          </a:xfrm>
          <a:prstGeom prst="rect">
            <a:avLst/>
          </a:prstGeom>
          <a:noFill/>
        </p:spPr>
        <p:txBody>
          <a:bodyPr wrap="square">
            <a:spAutoFit/>
          </a:bodyPr>
          <a:lstStyle/>
          <a:p>
            <a:pPr marL="285750" indent="-285750" rtl="0">
              <a:buFont typeface="Arial" panose="020B0604020202020204" pitchFamily="34" charset="0"/>
              <a:buChar char="•"/>
            </a:pPr>
            <a:r>
              <a:rPr lang="en-US" b="1" dirty="0"/>
              <a:t>Expanding Location Column (City, State, Country)</a:t>
            </a:r>
            <a:endParaRPr lang="en-US" dirty="0"/>
          </a:p>
        </p:txBody>
      </p:sp>
      <p:pic>
        <p:nvPicPr>
          <p:cNvPr id="8" name="Picture 7" descr="A screenshot of a computer&#10;&#10;Description automatically generated">
            <a:extLst>
              <a:ext uri="{FF2B5EF4-FFF2-40B4-BE49-F238E27FC236}">
                <a16:creationId xmlns:a16="http://schemas.microsoft.com/office/drawing/2014/main" id="{0B27C818-2D86-95E6-736E-9AED140B68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694" y="2263309"/>
            <a:ext cx="4366638" cy="1950889"/>
          </a:xfrm>
          <a:prstGeom prst="rect">
            <a:avLst/>
          </a:prstGeom>
        </p:spPr>
      </p:pic>
      <p:pic>
        <p:nvPicPr>
          <p:cNvPr id="11" name="Picture 10">
            <a:extLst>
              <a:ext uri="{FF2B5EF4-FFF2-40B4-BE49-F238E27FC236}">
                <a16:creationId xmlns:a16="http://schemas.microsoft.com/office/drawing/2014/main" id="{AF39F1D4-2D22-F6D1-C5DE-281A0A92B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7694" y="4569549"/>
            <a:ext cx="8497036" cy="1021168"/>
          </a:xfrm>
          <a:prstGeom prst="rect">
            <a:avLst/>
          </a:prstGeom>
        </p:spPr>
      </p:pic>
      <p:sp>
        <p:nvSpPr>
          <p:cNvPr id="13" name="TextBox 12">
            <a:extLst>
              <a:ext uri="{FF2B5EF4-FFF2-40B4-BE49-F238E27FC236}">
                <a16:creationId xmlns:a16="http://schemas.microsoft.com/office/drawing/2014/main" id="{B3B3FEB7-693D-19E8-9A12-460A776D892A}"/>
              </a:ext>
            </a:extLst>
          </p:cNvPr>
          <p:cNvSpPr txBox="1"/>
          <p:nvPr/>
        </p:nvSpPr>
        <p:spPr>
          <a:xfrm>
            <a:off x="4601039" y="663191"/>
            <a:ext cx="3518912" cy="646331"/>
          </a:xfrm>
          <a:prstGeom prst="rect">
            <a:avLst/>
          </a:prstGeom>
          <a:noFill/>
        </p:spPr>
        <p:txBody>
          <a:bodyPr wrap="none" rtlCol="0">
            <a:spAutoFit/>
          </a:bodyPr>
          <a:lstStyle/>
          <a:p>
            <a:r>
              <a:rPr lang="en-US" sz="3600" b="1" dirty="0">
                <a:latin typeface="Times New Roman" panose="02020603050405020304" pitchFamily="18" charset="0"/>
                <a:cs typeface="Times New Roman" panose="02020603050405020304" pitchFamily="18" charset="0"/>
              </a:rPr>
              <a:t>1- Data Cleaning</a:t>
            </a:r>
          </a:p>
        </p:txBody>
      </p:sp>
    </p:spTree>
    <p:extLst>
      <p:ext uri="{BB962C8B-B14F-4D97-AF65-F5344CB8AC3E}">
        <p14:creationId xmlns:p14="http://schemas.microsoft.com/office/powerpoint/2010/main" val="2039200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CFF76F-9DD2-E8F8-3A5A-82466B06C5BB}"/>
              </a:ext>
            </a:extLst>
          </p:cNvPr>
          <p:cNvSpPr>
            <a:spLocks noGrp="1"/>
          </p:cNvSpPr>
          <p:nvPr>
            <p:ph type="dt" sz="half" idx="10"/>
          </p:nvPr>
        </p:nvSpPr>
        <p:spPr/>
        <p:txBody>
          <a:bodyPr/>
          <a:lstStyle/>
          <a:p>
            <a:fld id="{C7A1BBAB-51C5-4FCF-9DF9-CE3252633D91}" type="datetime1">
              <a:rPr lang="en-US" smtClean="0"/>
              <a:t>11/6/2024</a:t>
            </a:fld>
            <a:endParaRPr lang="en-US"/>
          </a:p>
        </p:txBody>
      </p:sp>
      <p:sp>
        <p:nvSpPr>
          <p:cNvPr id="3" name="Footer Placeholder 2">
            <a:extLst>
              <a:ext uri="{FF2B5EF4-FFF2-40B4-BE49-F238E27FC236}">
                <a16:creationId xmlns:a16="http://schemas.microsoft.com/office/drawing/2014/main" id="{23DF7B5D-EB4D-29E6-06C8-2C11DC0C64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259F933-E69C-1447-26B8-FF3432510BA2}"/>
              </a:ext>
            </a:extLst>
          </p:cNvPr>
          <p:cNvSpPr>
            <a:spLocks noGrp="1"/>
          </p:cNvSpPr>
          <p:nvPr>
            <p:ph type="sldNum" sz="quarter" idx="12"/>
          </p:nvPr>
        </p:nvSpPr>
        <p:spPr/>
        <p:txBody>
          <a:bodyPr/>
          <a:lstStyle/>
          <a:p>
            <a:fld id="{5EE24C92-1265-4741-8F9F-404A15D9386E}" type="slidenum">
              <a:rPr lang="en-US" smtClean="0"/>
              <a:t>17</a:t>
            </a:fld>
            <a:endParaRPr lang="en-US"/>
          </a:p>
        </p:txBody>
      </p:sp>
      <p:sp>
        <p:nvSpPr>
          <p:cNvPr id="7" name="TextBox 6">
            <a:extLst>
              <a:ext uri="{FF2B5EF4-FFF2-40B4-BE49-F238E27FC236}">
                <a16:creationId xmlns:a16="http://schemas.microsoft.com/office/drawing/2014/main" id="{4DB89543-BA55-8AC3-4199-1261B973EA04}"/>
              </a:ext>
            </a:extLst>
          </p:cNvPr>
          <p:cNvSpPr txBox="1"/>
          <p:nvPr/>
        </p:nvSpPr>
        <p:spPr>
          <a:xfrm>
            <a:off x="838200" y="1538626"/>
            <a:ext cx="6094324" cy="369332"/>
          </a:xfrm>
          <a:prstGeom prst="rect">
            <a:avLst/>
          </a:prstGeom>
          <a:noFill/>
        </p:spPr>
        <p:txBody>
          <a:bodyPr wrap="square">
            <a:spAutoFit/>
          </a:bodyPr>
          <a:lstStyle/>
          <a:p>
            <a:pPr marL="285750" indent="-285750" rtl="0">
              <a:buFont typeface="Arial" panose="020B0604020202020204" pitchFamily="34" charset="0"/>
              <a:buChar char="•"/>
            </a:pPr>
            <a:r>
              <a:rPr lang="en-US" b="1" dirty="0"/>
              <a:t>Database Normalization</a:t>
            </a:r>
            <a:endParaRPr lang="en-US" dirty="0"/>
          </a:p>
        </p:txBody>
      </p:sp>
      <p:pic>
        <p:nvPicPr>
          <p:cNvPr id="9" name="Picture 8" descr="A screenshot of a computer program&#10;&#10;Description automatically generated">
            <a:extLst>
              <a:ext uri="{FF2B5EF4-FFF2-40B4-BE49-F238E27FC236}">
                <a16:creationId xmlns:a16="http://schemas.microsoft.com/office/drawing/2014/main" id="{2E7CF177-4CF9-39D8-8467-520C8014F1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8398" y="2198618"/>
            <a:ext cx="6386113" cy="3223539"/>
          </a:xfrm>
          <a:prstGeom prst="rect">
            <a:avLst/>
          </a:prstGeom>
        </p:spPr>
      </p:pic>
      <p:sp>
        <p:nvSpPr>
          <p:cNvPr id="10" name="TextBox 9">
            <a:extLst>
              <a:ext uri="{FF2B5EF4-FFF2-40B4-BE49-F238E27FC236}">
                <a16:creationId xmlns:a16="http://schemas.microsoft.com/office/drawing/2014/main" id="{A320F3A3-8331-D02D-DA22-4E2C2177B22E}"/>
              </a:ext>
            </a:extLst>
          </p:cNvPr>
          <p:cNvSpPr txBox="1"/>
          <p:nvPr/>
        </p:nvSpPr>
        <p:spPr>
          <a:xfrm>
            <a:off x="4601039" y="663191"/>
            <a:ext cx="3518912" cy="646331"/>
          </a:xfrm>
          <a:prstGeom prst="rect">
            <a:avLst/>
          </a:prstGeom>
          <a:noFill/>
        </p:spPr>
        <p:txBody>
          <a:bodyPr wrap="none" rtlCol="0">
            <a:spAutoFit/>
          </a:bodyPr>
          <a:lstStyle/>
          <a:p>
            <a:r>
              <a:rPr lang="en-US" sz="3600" b="1" dirty="0">
                <a:latin typeface="Times New Roman" panose="02020603050405020304" pitchFamily="18" charset="0"/>
                <a:cs typeface="Times New Roman" panose="02020603050405020304" pitchFamily="18" charset="0"/>
              </a:rPr>
              <a:t>1- Data Cleaning</a:t>
            </a:r>
          </a:p>
        </p:txBody>
      </p:sp>
    </p:spTree>
    <p:extLst>
      <p:ext uri="{BB962C8B-B14F-4D97-AF65-F5344CB8AC3E}">
        <p14:creationId xmlns:p14="http://schemas.microsoft.com/office/powerpoint/2010/main" val="24581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09FCE1-130C-3B32-FC4F-D3B6FF5AC959}"/>
              </a:ext>
            </a:extLst>
          </p:cNvPr>
          <p:cNvSpPr>
            <a:spLocks noGrp="1"/>
          </p:cNvSpPr>
          <p:nvPr>
            <p:ph type="dt" sz="half" idx="10"/>
          </p:nvPr>
        </p:nvSpPr>
        <p:spPr/>
        <p:txBody>
          <a:bodyPr/>
          <a:lstStyle/>
          <a:p>
            <a:fld id="{C7A1BBAB-51C5-4FCF-9DF9-CE3252633D91}" type="datetime1">
              <a:rPr lang="en-US" smtClean="0"/>
              <a:t>11/6/2024</a:t>
            </a:fld>
            <a:endParaRPr lang="en-US"/>
          </a:p>
        </p:txBody>
      </p:sp>
      <p:sp>
        <p:nvSpPr>
          <p:cNvPr id="3" name="Footer Placeholder 2">
            <a:extLst>
              <a:ext uri="{FF2B5EF4-FFF2-40B4-BE49-F238E27FC236}">
                <a16:creationId xmlns:a16="http://schemas.microsoft.com/office/drawing/2014/main" id="{6B171F12-5504-2DA6-F36D-21C38BFA3B5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C317CC8-B4A1-637F-7B54-DE2A3A94FFE2}"/>
              </a:ext>
            </a:extLst>
          </p:cNvPr>
          <p:cNvSpPr>
            <a:spLocks noGrp="1"/>
          </p:cNvSpPr>
          <p:nvPr>
            <p:ph type="sldNum" sz="quarter" idx="12"/>
          </p:nvPr>
        </p:nvSpPr>
        <p:spPr/>
        <p:txBody>
          <a:bodyPr/>
          <a:lstStyle/>
          <a:p>
            <a:fld id="{5EE24C92-1265-4741-8F9F-404A15D9386E}" type="slidenum">
              <a:rPr lang="en-US" smtClean="0"/>
              <a:t>18</a:t>
            </a:fld>
            <a:endParaRPr lang="en-US"/>
          </a:p>
        </p:txBody>
      </p:sp>
      <p:sp>
        <p:nvSpPr>
          <p:cNvPr id="5" name="TextBox 4">
            <a:extLst>
              <a:ext uri="{FF2B5EF4-FFF2-40B4-BE49-F238E27FC236}">
                <a16:creationId xmlns:a16="http://schemas.microsoft.com/office/drawing/2014/main" id="{908ED900-F2EB-79A0-39E2-BBDBB8B37411}"/>
              </a:ext>
            </a:extLst>
          </p:cNvPr>
          <p:cNvSpPr txBox="1"/>
          <p:nvPr/>
        </p:nvSpPr>
        <p:spPr>
          <a:xfrm>
            <a:off x="3205424" y="687944"/>
            <a:ext cx="5613435" cy="993926"/>
          </a:xfrm>
          <a:prstGeom prst="rect">
            <a:avLst/>
          </a:prstGeom>
        </p:spPr>
        <p:txBody>
          <a:bodyPr vert="horz" lIns="91440" tIns="45720" rIns="91440" bIns="45720" rtlCol="0" anchor="ctr">
            <a:normAutofit fontScale="92500" lnSpcReduction="20000"/>
          </a:bodyPr>
          <a:lstStyle>
            <a:defPPr>
              <a:defRPr lang="en-US"/>
            </a:defPPr>
            <a:lvl1pPr marR="0" lvl="0" algn="ctr">
              <a:lnSpc>
                <a:spcPct val="107000"/>
              </a:lnSpc>
              <a:spcBef>
                <a:spcPts val="0"/>
              </a:spcBef>
              <a:spcAft>
                <a:spcPts val="0"/>
              </a:spcAft>
              <a:buNone/>
              <a:defRPr sz="2800" u="none" strike="noStrike">
                <a:effectLst/>
                <a:latin typeface="Söhne"/>
                <a:ea typeface="Aptos" panose="020B0004020202020204" pitchFamily="34" charset="0"/>
                <a:cs typeface="Aptos" panose="020B0004020202020204" pitchFamily="34" charset="0"/>
              </a:defRPr>
            </a:lvl1pPr>
          </a:lstStyle>
          <a:p>
            <a:r>
              <a:rPr lang="en-US" sz="3600" b="1" dirty="0">
                <a:latin typeface="Times New Roman" panose="02020603050405020304" pitchFamily="18" charset="0"/>
                <a:cs typeface="Times New Roman" panose="02020603050405020304" pitchFamily="18" charset="0"/>
              </a:rPr>
              <a:t>2- Data Exploratory Analysis (SQL)</a:t>
            </a:r>
          </a:p>
          <a:p>
            <a:endParaRPr lang="en-US" dirty="0"/>
          </a:p>
        </p:txBody>
      </p:sp>
      <p:pic>
        <p:nvPicPr>
          <p:cNvPr id="7" name="Picture 6">
            <a:extLst>
              <a:ext uri="{FF2B5EF4-FFF2-40B4-BE49-F238E27FC236}">
                <a16:creationId xmlns:a16="http://schemas.microsoft.com/office/drawing/2014/main" id="{2FB18E0E-6A38-ADE6-AA30-EB8958D9B219}"/>
              </a:ext>
            </a:extLst>
          </p:cNvPr>
          <p:cNvPicPr>
            <a:picLocks noChangeAspect="1"/>
          </p:cNvPicPr>
          <p:nvPr/>
        </p:nvPicPr>
        <p:blipFill>
          <a:blip r:embed="rId2"/>
          <a:stretch>
            <a:fillRect/>
          </a:stretch>
        </p:blipFill>
        <p:spPr>
          <a:xfrm>
            <a:off x="3356150" y="1856488"/>
            <a:ext cx="6785154" cy="4206683"/>
          </a:xfrm>
          <a:prstGeom prst="rect">
            <a:avLst/>
          </a:prstGeom>
        </p:spPr>
      </p:pic>
      <p:sp>
        <p:nvSpPr>
          <p:cNvPr id="6" name="TextBox 5">
            <a:extLst>
              <a:ext uri="{FF2B5EF4-FFF2-40B4-BE49-F238E27FC236}">
                <a16:creationId xmlns:a16="http://schemas.microsoft.com/office/drawing/2014/main" id="{635C98E8-7D00-0105-60F0-6B5E9B93821C}"/>
              </a:ext>
            </a:extLst>
          </p:cNvPr>
          <p:cNvSpPr txBox="1"/>
          <p:nvPr/>
        </p:nvSpPr>
        <p:spPr>
          <a:xfrm>
            <a:off x="1778558" y="1487156"/>
            <a:ext cx="2396810" cy="461665"/>
          </a:xfrm>
          <a:prstGeom prst="rect">
            <a:avLst/>
          </a:prstGeom>
          <a:noFill/>
        </p:spPr>
        <p:txBody>
          <a:bodyPr wrap="none" rtlCol="0">
            <a:spAutoFit/>
          </a:bodyPr>
          <a:lstStyle/>
          <a:p>
            <a:pPr marL="285750" indent="-28575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Data</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modeling</a:t>
            </a:r>
          </a:p>
        </p:txBody>
      </p:sp>
    </p:spTree>
    <p:extLst>
      <p:ext uri="{BB962C8B-B14F-4D97-AF65-F5344CB8AC3E}">
        <p14:creationId xmlns:p14="http://schemas.microsoft.com/office/powerpoint/2010/main" val="314368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09FCE1-130C-3B32-FC4F-D3B6FF5AC959}"/>
              </a:ext>
            </a:extLst>
          </p:cNvPr>
          <p:cNvSpPr>
            <a:spLocks noGrp="1"/>
          </p:cNvSpPr>
          <p:nvPr>
            <p:ph type="dt" sz="half" idx="10"/>
          </p:nvPr>
        </p:nvSpPr>
        <p:spPr/>
        <p:txBody>
          <a:bodyPr/>
          <a:lstStyle/>
          <a:p>
            <a:fld id="{C7A1BBAB-51C5-4FCF-9DF9-CE3252633D91}" type="datetime1">
              <a:rPr lang="en-US" smtClean="0"/>
              <a:t>11/6/2024</a:t>
            </a:fld>
            <a:endParaRPr lang="en-US"/>
          </a:p>
        </p:txBody>
      </p:sp>
      <p:sp>
        <p:nvSpPr>
          <p:cNvPr id="3" name="Footer Placeholder 2">
            <a:extLst>
              <a:ext uri="{FF2B5EF4-FFF2-40B4-BE49-F238E27FC236}">
                <a16:creationId xmlns:a16="http://schemas.microsoft.com/office/drawing/2014/main" id="{6B171F12-5504-2DA6-F36D-21C38BFA3B5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C317CC8-B4A1-637F-7B54-DE2A3A94FFE2}"/>
              </a:ext>
            </a:extLst>
          </p:cNvPr>
          <p:cNvSpPr>
            <a:spLocks noGrp="1"/>
          </p:cNvSpPr>
          <p:nvPr>
            <p:ph type="sldNum" sz="quarter" idx="12"/>
          </p:nvPr>
        </p:nvSpPr>
        <p:spPr/>
        <p:txBody>
          <a:bodyPr/>
          <a:lstStyle/>
          <a:p>
            <a:fld id="{5EE24C92-1265-4741-8F9F-404A15D9386E}" type="slidenum">
              <a:rPr lang="en-US" smtClean="0"/>
              <a:t>19</a:t>
            </a:fld>
            <a:endParaRPr lang="en-US"/>
          </a:p>
        </p:txBody>
      </p:sp>
      <p:sp>
        <p:nvSpPr>
          <p:cNvPr id="8" name="TextBox 7">
            <a:extLst>
              <a:ext uri="{FF2B5EF4-FFF2-40B4-BE49-F238E27FC236}">
                <a16:creationId xmlns:a16="http://schemas.microsoft.com/office/drawing/2014/main" id="{881135F9-555A-FA56-6EB2-3B1582D2D33E}"/>
              </a:ext>
            </a:extLst>
          </p:cNvPr>
          <p:cNvSpPr txBox="1"/>
          <p:nvPr/>
        </p:nvSpPr>
        <p:spPr>
          <a:xfrm>
            <a:off x="1621386" y="1643004"/>
            <a:ext cx="2258952" cy="461665"/>
          </a:xfrm>
          <a:prstGeom prst="rect">
            <a:avLst/>
          </a:prstGeom>
          <a:noFill/>
        </p:spPr>
        <p:txBody>
          <a:bodyPr wrap="none" rtlCol="0">
            <a:spAutoFit/>
          </a:bodyPr>
          <a:lstStyle/>
          <a:p>
            <a:pPr marL="285750" indent="-28575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General EDA</a:t>
            </a:r>
          </a:p>
        </p:txBody>
      </p:sp>
      <p:pic>
        <p:nvPicPr>
          <p:cNvPr id="10" name="Picture 9" descr="A computer code with many colored text&#10;&#10;Description automatically generated with medium confidence">
            <a:extLst>
              <a:ext uri="{FF2B5EF4-FFF2-40B4-BE49-F238E27FC236}">
                <a16:creationId xmlns:a16="http://schemas.microsoft.com/office/drawing/2014/main" id="{D3528364-DDA1-F9BB-A15E-2437F26CC7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9128" y="3949752"/>
            <a:ext cx="8326951" cy="1973751"/>
          </a:xfrm>
          <a:prstGeom prst="rect">
            <a:avLst/>
          </a:prstGeom>
        </p:spPr>
      </p:pic>
      <p:pic>
        <p:nvPicPr>
          <p:cNvPr id="12" name="Picture 11" descr="A screenshot of a computer program&#10;&#10;Description automatically generated">
            <a:extLst>
              <a:ext uri="{FF2B5EF4-FFF2-40B4-BE49-F238E27FC236}">
                <a16:creationId xmlns:a16="http://schemas.microsoft.com/office/drawing/2014/main" id="{663DCCBB-4B8A-2DD3-BE68-2E2CB6F47C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114" y="1467140"/>
            <a:ext cx="3813379" cy="2369691"/>
          </a:xfrm>
          <a:prstGeom prst="rect">
            <a:avLst/>
          </a:prstGeom>
        </p:spPr>
      </p:pic>
      <p:sp>
        <p:nvSpPr>
          <p:cNvPr id="13" name="TextBox 12">
            <a:extLst>
              <a:ext uri="{FF2B5EF4-FFF2-40B4-BE49-F238E27FC236}">
                <a16:creationId xmlns:a16="http://schemas.microsoft.com/office/drawing/2014/main" id="{EADA1790-C9AA-836B-7A4F-7EABDFED1E7F}"/>
              </a:ext>
            </a:extLst>
          </p:cNvPr>
          <p:cNvSpPr txBox="1"/>
          <p:nvPr/>
        </p:nvSpPr>
        <p:spPr>
          <a:xfrm>
            <a:off x="3084844" y="677896"/>
            <a:ext cx="5734015" cy="993926"/>
          </a:xfrm>
          <a:prstGeom prst="rect">
            <a:avLst/>
          </a:prstGeom>
        </p:spPr>
        <p:txBody>
          <a:bodyPr vert="horz" lIns="91440" tIns="45720" rIns="91440" bIns="45720" rtlCol="0" anchor="ctr">
            <a:normAutofit fontScale="92500" lnSpcReduction="20000"/>
          </a:bodyPr>
          <a:lstStyle>
            <a:defPPr>
              <a:defRPr lang="en-US"/>
            </a:defPPr>
            <a:lvl1pPr marR="0" lvl="0" algn="ctr">
              <a:lnSpc>
                <a:spcPct val="107000"/>
              </a:lnSpc>
              <a:spcBef>
                <a:spcPts val="0"/>
              </a:spcBef>
              <a:spcAft>
                <a:spcPts val="0"/>
              </a:spcAft>
              <a:buNone/>
              <a:defRPr sz="2800" u="none" strike="noStrike">
                <a:effectLst/>
                <a:latin typeface="Söhne"/>
                <a:ea typeface="Aptos" panose="020B0004020202020204" pitchFamily="34" charset="0"/>
                <a:cs typeface="Aptos" panose="020B0004020202020204" pitchFamily="34" charset="0"/>
              </a:defRPr>
            </a:lvl1pPr>
          </a:lstStyle>
          <a:p>
            <a:r>
              <a:rPr lang="en-US" sz="3600" b="1" dirty="0">
                <a:latin typeface="Times New Roman" panose="02020603050405020304" pitchFamily="18" charset="0"/>
                <a:cs typeface="Times New Roman" panose="02020603050405020304" pitchFamily="18" charset="0"/>
              </a:rPr>
              <a:t>2- Data Exploratory Analysis (SQL)</a:t>
            </a:r>
          </a:p>
          <a:p>
            <a:endParaRPr lang="en-US" dirty="0"/>
          </a:p>
        </p:txBody>
      </p:sp>
    </p:spTree>
    <p:extLst>
      <p:ext uri="{BB962C8B-B14F-4D97-AF65-F5344CB8AC3E}">
        <p14:creationId xmlns:p14="http://schemas.microsoft.com/office/powerpoint/2010/main" val="609947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A1137-5C2E-A3FB-D5B1-9CB016B7978F}"/>
              </a:ext>
            </a:extLst>
          </p:cNvPr>
          <p:cNvSpPr>
            <a:spLocks noGrp="1"/>
          </p:cNvSpPr>
          <p:nvPr>
            <p:ph type="title"/>
          </p:nvPr>
        </p:nvSpPr>
        <p:spPr>
          <a:xfrm>
            <a:off x="6169688" y="1285875"/>
            <a:ext cx="5266662" cy="4448175"/>
          </a:xfrm>
        </p:spPr>
        <p:txBody>
          <a:bodyPr>
            <a:normAutofit/>
          </a:bodyPr>
          <a:lstStyle/>
          <a:p>
            <a:pPr algn="just"/>
            <a:r>
              <a:rPr lang="en-US" sz="2400" dirty="0">
                <a:latin typeface="Times New Roman" panose="02020603050405020304" pitchFamily="18" charset="0"/>
                <a:cs typeface="Times New Roman" panose="02020603050405020304" pitchFamily="18" charset="0"/>
              </a:rPr>
              <a:t>Companies face challenges in targeting the right customers in today's complex consumer markets. Our project addresses this by predicting lifestyle choices using behavioral and demographic factors, helping businesses tailor products and services to specific customer needs.</a:t>
            </a:r>
          </a:p>
        </p:txBody>
      </p:sp>
      <p:sp>
        <p:nvSpPr>
          <p:cNvPr id="3" name="Date Placeholder 2">
            <a:extLst>
              <a:ext uri="{FF2B5EF4-FFF2-40B4-BE49-F238E27FC236}">
                <a16:creationId xmlns:a16="http://schemas.microsoft.com/office/drawing/2014/main" id="{4F2968ED-5741-B239-07A0-FABC001BD18E}"/>
              </a:ext>
            </a:extLst>
          </p:cNvPr>
          <p:cNvSpPr>
            <a:spLocks noGrp="1"/>
          </p:cNvSpPr>
          <p:nvPr>
            <p:ph type="dt" sz="half" idx="10"/>
          </p:nvPr>
        </p:nvSpPr>
        <p:spPr/>
        <p:txBody>
          <a:bodyPr/>
          <a:lstStyle/>
          <a:p>
            <a:fld id="{336EBB09-FDC3-47DE-93B5-ED6916170555}" type="datetime1">
              <a:rPr lang="en-US" smtClean="0"/>
              <a:t>11/6/2024</a:t>
            </a:fld>
            <a:endParaRPr lang="en-US"/>
          </a:p>
        </p:txBody>
      </p:sp>
      <p:sp>
        <p:nvSpPr>
          <p:cNvPr id="5" name="Slide Number Placeholder 4">
            <a:extLst>
              <a:ext uri="{FF2B5EF4-FFF2-40B4-BE49-F238E27FC236}">
                <a16:creationId xmlns:a16="http://schemas.microsoft.com/office/drawing/2014/main" id="{8645FAC0-E845-EE58-8E92-9D4110786E50}"/>
              </a:ext>
            </a:extLst>
          </p:cNvPr>
          <p:cNvSpPr>
            <a:spLocks noGrp="1"/>
          </p:cNvSpPr>
          <p:nvPr>
            <p:ph type="sldNum" sz="quarter" idx="12"/>
          </p:nvPr>
        </p:nvSpPr>
        <p:spPr/>
        <p:txBody>
          <a:bodyPr/>
          <a:lstStyle/>
          <a:p>
            <a:fld id="{5EE24C92-1265-4741-8F9F-404A15D9386E}" type="slidenum">
              <a:rPr lang="en-US" smtClean="0"/>
              <a:t>2</a:t>
            </a:fld>
            <a:endParaRPr lang="en-US" dirty="0"/>
          </a:p>
        </p:txBody>
      </p:sp>
      <p:pic>
        <p:nvPicPr>
          <p:cNvPr id="14" name="Picture 13" descr="A tree with roots and text&#10;&#10;Description automatically generated">
            <a:extLst>
              <a:ext uri="{FF2B5EF4-FFF2-40B4-BE49-F238E27FC236}">
                <a16:creationId xmlns:a16="http://schemas.microsoft.com/office/drawing/2014/main" id="{106BD497-E6E1-CD31-02C6-791387AB0F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081" y="1089407"/>
            <a:ext cx="5478357" cy="5040088"/>
          </a:xfrm>
          <a:prstGeom prst="rect">
            <a:avLst/>
          </a:prstGeom>
        </p:spPr>
      </p:pic>
      <p:sp>
        <p:nvSpPr>
          <p:cNvPr id="16" name="TextBox 15">
            <a:extLst>
              <a:ext uri="{FF2B5EF4-FFF2-40B4-BE49-F238E27FC236}">
                <a16:creationId xmlns:a16="http://schemas.microsoft.com/office/drawing/2014/main" id="{1C470D3B-2577-3BB9-736C-1715CE15F8B4}"/>
              </a:ext>
            </a:extLst>
          </p:cNvPr>
          <p:cNvSpPr txBox="1"/>
          <p:nvPr/>
        </p:nvSpPr>
        <p:spPr>
          <a:xfrm>
            <a:off x="6096000" y="778043"/>
            <a:ext cx="5184112" cy="1200329"/>
          </a:xfrm>
          <a:prstGeom prst="rect">
            <a:avLst/>
          </a:prstGeom>
          <a:noFill/>
        </p:spPr>
        <p:txBody>
          <a:bodyPr wrap="square">
            <a:spAutoFit/>
          </a:bodyPr>
          <a:lstStyle/>
          <a:p>
            <a:pPr algn="ctr"/>
            <a:endParaRPr lang="en-US" sz="3600" dirty="0"/>
          </a:p>
          <a:p>
            <a:pPr algn="ctr"/>
            <a:r>
              <a:rPr lang="en-US" sz="3600" b="1" dirty="0"/>
              <a:t>Problem Description</a:t>
            </a:r>
            <a:endParaRPr lang="en-US" sz="3600" dirty="0"/>
          </a:p>
        </p:txBody>
      </p:sp>
    </p:spTree>
    <p:extLst>
      <p:ext uri="{BB962C8B-B14F-4D97-AF65-F5344CB8AC3E}">
        <p14:creationId xmlns:p14="http://schemas.microsoft.com/office/powerpoint/2010/main" val="2616910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7FAAD-2884-1130-6FDE-5694B793EC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54C9AC-D8DD-9636-8B01-BC4758C84E39}"/>
              </a:ext>
            </a:extLst>
          </p:cNvPr>
          <p:cNvSpPr>
            <a:spLocks noGrp="1"/>
          </p:cNvSpPr>
          <p:nvPr>
            <p:ph type="title"/>
          </p:nvPr>
        </p:nvSpPr>
        <p:spPr>
          <a:xfrm>
            <a:off x="3469532" y="391204"/>
            <a:ext cx="5252936" cy="899470"/>
          </a:xfrm>
        </p:spPr>
        <p:txBody>
          <a:bodyPr>
            <a:noAutofit/>
          </a:bodyPr>
          <a:lstStyle/>
          <a:p>
            <a:pPr marR="0" lvl="0" algn="ctr" rtl="0">
              <a:lnSpc>
                <a:spcPct val="107000"/>
              </a:lnSpc>
              <a:spcBef>
                <a:spcPts val="0"/>
              </a:spcBef>
              <a:spcAft>
                <a:spcPts val="0"/>
              </a:spcAft>
            </a:pPr>
            <a:r>
              <a:rPr lang="en-US" sz="3600" b="1" u="none" strike="noStrike" dirty="0">
                <a:effectLst/>
                <a:latin typeface="Times New Roman" panose="02020603050405020304" pitchFamily="18" charset="0"/>
                <a:ea typeface="Aptos" panose="020B0004020202020204" pitchFamily="34" charset="0"/>
                <a:cs typeface="Times New Roman" panose="02020603050405020304" pitchFamily="18" charset="0"/>
              </a:rPr>
              <a:t>3- Data visualization (Tableau)</a:t>
            </a:r>
          </a:p>
        </p:txBody>
      </p:sp>
      <p:sp>
        <p:nvSpPr>
          <p:cNvPr id="3" name="Date Placeholder 2">
            <a:extLst>
              <a:ext uri="{FF2B5EF4-FFF2-40B4-BE49-F238E27FC236}">
                <a16:creationId xmlns:a16="http://schemas.microsoft.com/office/drawing/2014/main" id="{39467E65-F295-4336-47DE-17FA7730AE5B}"/>
              </a:ext>
            </a:extLst>
          </p:cNvPr>
          <p:cNvSpPr>
            <a:spLocks noGrp="1"/>
          </p:cNvSpPr>
          <p:nvPr>
            <p:ph type="dt" sz="half" idx="10"/>
          </p:nvPr>
        </p:nvSpPr>
        <p:spPr/>
        <p:txBody>
          <a:bodyPr/>
          <a:lstStyle/>
          <a:p>
            <a:fld id="{336EBB09-FDC3-47DE-93B5-ED6916170555}" type="datetime1">
              <a:rPr lang="en-US" smtClean="0"/>
              <a:t>11/6/2024</a:t>
            </a:fld>
            <a:endParaRPr lang="en-US"/>
          </a:p>
        </p:txBody>
      </p:sp>
      <p:sp>
        <p:nvSpPr>
          <p:cNvPr id="4" name="Footer Placeholder 3">
            <a:extLst>
              <a:ext uri="{FF2B5EF4-FFF2-40B4-BE49-F238E27FC236}">
                <a16:creationId xmlns:a16="http://schemas.microsoft.com/office/drawing/2014/main" id="{93584D9F-2E34-42DA-F3B0-C36400E24675}"/>
              </a:ext>
            </a:extLst>
          </p:cNvPr>
          <p:cNvSpPr>
            <a:spLocks noGrp="1"/>
          </p:cNvSpPr>
          <p:nvPr>
            <p:ph type="ftr" sz="quarter" idx="11"/>
          </p:nvPr>
        </p:nvSpPr>
        <p:spPr>
          <a:xfrm>
            <a:off x="3865882" y="6433198"/>
            <a:ext cx="4273062" cy="365125"/>
          </a:xfrm>
        </p:spPr>
        <p:txBody>
          <a:bodyPr/>
          <a:lstStyle/>
          <a:p>
            <a:r>
              <a:rPr lang="en-US" sz="1200" b="1" dirty="0">
                <a:solidFill>
                  <a:srgbClr val="000000"/>
                </a:solidFill>
                <a:effectLst/>
                <a:latin typeface="Söhne"/>
                <a:ea typeface="Aptos" panose="020B0004020202020204" pitchFamily="34" charset="0"/>
                <a:cs typeface="Lao UI" panose="020F0502020204030204" pitchFamily="34" charset="0"/>
              </a:rPr>
              <a:t>Lifestyle Choice</a:t>
            </a:r>
            <a:endParaRPr lang="en-US" dirty="0"/>
          </a:p>
          <a:p>
            <a:endParaRPr lang="en-US" dirty="0"/>
          </a:p>
        </p:txBody>
      </p:sp>
      <p:sp>
        <p:nvSpPr>
          <p:cNvPr id="5" name="Slide Number Placeholder 4">
            <a:extLst>
              <a:ext uri="{FF2B5EF4-FFF2-40B4-BE49-F238E27FC236}">
                <a16:creationId xmlns:a16="http://schemas.microsoft.com/office/drawing/2014/main" id="{954DA95F-E3CD-F1F2-FA2A-B3B46EEB5DCF}"/>
              </a:ext>
            </a:extLst>
          </p:cNvPr>
          <p:cNvSpPr>
            <a:spLocks noGrp="1"/>
          </p:cNvSpPr>
          <p:nvPr>
            <p:ph type="sldNum" sz="quarter" idx="12"/>
          </p:nvPr>
        </p:nvSpPr>
        <p:spPr/>
        <p:txBody>
          <a:bodyPr/>
          <a:lstStyle/>
          <a:p>
            <a:fld id="{5EE24C92-1265-4741-8F9F-404A15D9386E}" type="slidenum">
              <a:rPr lang="en-US" smtClean="0"/>
              <a:t>20</a:t>
            </a:fld>
            <a:endParaRPr lang="en-US"/>
          </a:p>
        </p:txBody>
      </p:sp>
      <p:pic>
        <p:nvPicPr>
          <p:cNvPr id="59" name="Picture 58" descr="A screenshot of a computer&#10;&#10;Description automatically generated">
            <a:extLst>
              <a:ext uri="{FF2B5EF4-FFF2-40B4-BE49-F238E27FC236}">
                <a16:creationId xmlns:a16="http://schemas.microsoft.com/office/drawing/2014/main" id="{99DC3755-479E-40C6-75CA-E3A988E909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409" y="1397541"/>
            <a:ext cx="3875796" cy="202126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61" name="Picture 60" descr="A screenshot of a computer&#10;&#10;Description automatically generated">
            <a:extLst>
              <a:ext uri="{FF2B5EF4-FFF2-40B4-BE49-F238E27FC236}">
                <a16:creationId xmlns:a16="http://schemas.microsoft.com/office/drawing/2014/main" id="{65F6BCF8-800A-43FA-02FB-E13CD9329E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0598" y="1440361"/>
            <a:ext cx="3988346" cy="203589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63" name="Picture 62" descr="A screenshot of a computer screen&#10;&#10;Description automatically generated">
            <a:extLst>
              <a:ext uri="{FF2B5EF4-FFF2-40B4-BE49-F238E27FC236}">
                <a16:creationId xmlns:a16="http://schemas.microsoft.com/office/drawing/2014/main" id="{47A4DCA4-EF5E-D40B-5D1F-4AB504E5B1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8944" y="1497813"/>
            <a:ext cx="3845504" cy="197844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70" name="Picture 69" descr="A screenshot of a computer&#10;&#10;Description automatically generated">
            <a:extLst>
              <a:ext uri="{FF2B5EF4-FFF2-40B4-BE49-F238E27FC236}">
                <a16:creationId xmlns:a16="http://schemas.microsoft.com/office/drawing/2014/main" id="{07CD1199-178B-76C7-172B-C081025740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409" y="4097932"/>
            <a:ext cx="4036172" cy="202126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71" name="Picture 70" descr="A screenshot of a computer screen&#10;&#10;Description automatically generated">
            <a:extLst>
              <a:ext uri="{FF2B5EF4-FFF2-40B4-BE49-F238E27FC236}">
                <a16:creationId xmlns:a16="http://schemas.microsoft.com/office/drawing/2014/main" id="{8AF17501-C4BE-8948-E380-03A4DAF544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50598" y="4097932"/>
            <a:ext cx="3924379" cy="203589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72" name="Picture 71" descr="A screenshot of a graph&#10;&#10;Description automatically generated">
            <a:extLst>
              <a:ext uri="{FF2B5EF4-FFF2-40B4-BE49-F238E27FC236}">
                <a16:creationId xmlns:a16="http://schemas.microsoft.com/office/drawing/2014/main" id="{22DFE587-8FB6-43F5-6476-C43F9AA091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86770" y="3927081"/>
            <a:ext cx="3874024" cy="19784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713076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467FAAD-2884-1130-6FDE-5694B793ECD9}"/>
            </a:ext>
          </a:extLst>
        </p:cNvPr>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39467E65-F295-4336-47DE-17FA7730AE5B}"/>
              </a:ext>
            </a:extLst>
          </p:cNvPr>
          <p:cNvSpPr>
            <a:spLocks noGrp="1"/>
          </p:cNvSpPr>
          <p:nvPr>
            <p:ph type="dt" sz="half" idx="10"/>
          </p:nvPr>
        </p:nvSpPr>
        <p:spPr>
          <a:xfrm>
            <a:off x="838200" y="6356350"/>
            <a:ext cx="2743200" cy="365125"/>
          </a:xfrm>
        </p:spPr>
        <p:txBody>
          <a:bodyPr>
            <a:normAutofit/>
          </a:bodyPr>
          <a:lstStyle/>
          <a:p>
            <a:pPr>
              <a:spcAft>
                <a:spcPts val="600"/>
              </a:spcAft>
            </a:pPr>
            <a:fld id="{336EBB09-FDC3-47DE-93B5-ED6916170555}" type="datetime1">
              <a:rPr lang="en-US" smtClean="0"/>
              <a:pPr>
                <a:spcAft>
                  <a:spcPts val="600"/>
                </a:spcAft>
              </a:pPr>
              <a:t>11/6/2024</a:t>
            </a:fld>
            <a:endParaRPr lang="en-US"/>
          </a:p>
        </p:txBody>
      </p:sp>
      <p:sp>
        <p:nvSpPr>
          <p:cNvPr id="4" name="Footer Placeholder 3">
            <a:extLst>
              <a:ext uri="{FF2B5EF4-FFF2-40B4-BE49-F238E27FC236}">
                <a16:creationId xmlns:a16="http://schemas.microsoft.com/office/drawing/2014/main" id="{93584D9F-2E34-42DA-F3B0-C36400E24675}"/>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b="1">
                <a:effectLst/>
                <a:latin typeface="Söhne"/>
                <a:ea typeface="Aptos" panose="020B0004020202020204" pitchFamily="34" charset="0"/>
                <a:cs typeface="Lao UI" panose="020F0502020204030204" pitchFamily="34" charset="0"/>
              </a:rPr>
              <a:t>Lifestyle Choice</a:t>
            </a:r>
            <a:endParaRPr lang="en-US"/>
          </a:p>
          <a:p>
            <a:pPr>
              <a:spcAft>
                <a:spcPts val="600"/>
              </a:spcAft>
            </a:pPr>
            <a:endParaRPr lang="en-US"/>
          </a:p>
        </p:txBody>
      </p:sp>
      <p:sp>
        <p:nvSpPr>
          <p:cNvPr id="5" name="Slide Number Placeholder 4">
            <a:extLst>
              <a:ext uri="{FF2B5EF4-FFF2-40B4-BE49-F238E27FC236}">
                <a16:creationId xmlns:a16="http://schemas.microsoft.com/office/drawing/2014/main" id="{954DA95F-E3CD-F1F2-FA2A-B3B46EEB5DCF}"/>
              </a:ext>
            </a:extLst>
          </p:cNvPr>
          <p:cNvSpPr>
            <a:spLocks noGrp="1"/>
          </p:cNvSpPr>
          <p:nvPr>
            <p:ph type="sldNum" sz="quarter" idx="12"/>
          </p:nvPr>
        </p:nvSpPr>
        <p:spPr>
          <a:xfrm>
            <a:off x="8610600" y="6356350"/>
            <a:ext cx="2743200" cy="365125"/>
          </a:xfrm>
        </p:spPr>
        <p:txBody>
          <a:bodyPr>
            <a:normAutofit/>
          </a:bodyPr>
          <a:lstStyle/>
          <a:p>
            <a:pPr>
              <a:spcAft>
                <a:spcPts val="600"/>
              </a:spcAft>
            </a:pPr>
            <a:fld id="{5EE24C92-1265-4741-8F9F-404A15D9386E}" type="slidenum">
              <a:rPr lang="en-US" smtClean="0"/>
              <a:pPr>
                <a:spcAft>
                  <a:spcPts val="600"/>
                </a:spcAft>
              </a:pPr>
              <a:t>21</a:t>
            </a:fld>
            <a:endParaRPr lang="en-US"/>
          </a:p>
        </p:txBody>
      </p:sp>
      <p:pic>
        <p:nvPicPr>
          <p:cNvPr id="6" name="Picture 5" descr="A screenshot of a computer&#10;&#10;Description automatically generated">
            <a:extLst>
              <a:ext uri="{FF2B5EF4-FFF2-40B4-BE49-F238E27FC236}">
                <a16:creationId xmlns:a16="http://schemas.microsoft.com/office/drawing/2014/main" id="{41C13172-6852-2A32-4647-70BEA02C8F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658" y="1923782"/>
            <a:ext cx="5729413" cy="4432568"/>
          </a:xfrm>
          <a:prstGeom prst="rect">
            <a:avLst/>
          </a:prstGeom>
          <a:ln>
            <a:noFill/>
          </a:ln>
          <a:effectLst>
            <a:outerShdw blurRad="292100" dist="139700" dir="2700000" algn="tl" rotWithShape="0">
              <a:srgbClr val="333333">
                <a:alpha val="65000"/>
              </a:srgbClr>
            </a:outerShdw>
          </a:effectLst>
        </p:spPr>
      </p:pic>
      <p:pic>
        <p:nvPicPr>
          <p:cNvPr id="7" name="Picture 6" descr="A screenshot of a computer&#10;&#10;Description automatically generated">
            <a:extLst>
              <a:ext uri="{FF2B5EF4-FFF2-40B4-BE49-F238E27FC236}">
                <a16:creationId xmlns:a16="http://schemas.microsoft.com/office/drawing/2014/main" id="{43AFAFA2-EB4A-4EC9-9D7F-B892F7BE14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3368" y="1923782"/>
            <a:ext cx="5729413" cy="4432568"/>
          </a:xfrm>
          <a:prstGeom prst="rect">
            <a:avLst/>
          </a:prstGeom>
          <a:ln>
            <a:noFill/>
          </a:ln>
          <a:effectLst>
            <a:outerShdw blurRad="292100" dist="139700" dir="2700000" algn="tl" rotWithShape="0">
              <a:srgbClr val="333333">
                <a:alpha val="65000"/>
              </a:srgbClr>
            </a:outerShdw>
          </a:effectLst>
        </p:spPr>
      </p:pic>
      <p:sp>
        <p:nvSpPr>
          <p:cNvPr id="10" name="Title 1">
            <a:extLst>
              <a:ext uri="{FF2B5EF4-FFF2-40B4-BE49-F238E27FC236}">
                <a16:creationId xmlns:a16="http://schemas.microsoft.com/office/drawing/2014/main" id="{1EC63E1F-F9C5-AE8F-A6A2-9D933224F6A5}"/>
              </a:ext>
            </a:extLst>
          </p:cNvPr>
          <p:cNvSpPr>
            <a:spLocks noGrp="1"/>
          </p:cNvSpPr>
          <p:nvPr>
            <p:ph type="title"/>
          </p:nvPr>
        </p:nvSpPr>
        <p:spPr>
          <a:xfrm>
            <a:off x="838200" y="365125"/>
            <a:ext cx="10515600" cy="1325563"/>
          </a:xfrm>
        </p:spPr>
        <p:txBody>
          <a:bodyPr>
            <a:noAutofit/>
          </a:bodyPr>
          <a:lstStyle/>
          <a:p>
            <a:pPr marR="0" lvl="0" algn="ctr" rtl="0">
              <a:lnSpc>
                <a:spcPct val="107000"/>
              </a:lnSpc>
              <a:spcBef>
                <a:spcPts val="0"/>
              </a:spcBef>
              <a:spcAft>
                <a:spcPts val="0"/>
              </a:spcAft>
            </a:pPr>
            <a:r>
              <a:rPr lang="en-US" sz="3600" b="1" u="none" strike="noStrike" dirty="0">
                <a:effectLst/>
                <a:latin typeface="Times New Roman" panose="02020603050405020304" pitchFamily="18" charset="0"/>
                <a:ea typeface="Aptos" panose="020B0004020202020204" pitchFamily="34" charset="0"/>
                <a:cs typeface="Times New Roman" panose="02020603050405020304" pitchFamily="18" charset="0"/>
              </a:rPr>
              <a:t>3- Data visualization (Tableau)</a:t>
            </a:r>
          </a:p>
        </p:txBody>
      </p:sp>
    </p:spTree>
    <p:extLst>
      <p:ext uri="{BB962C8B-B14F-4D97-AF65-F5344CB8AC3E}">
        <p14:creationId xmlns:p14="http://schemas.microsoft.com/office/powerpoint/2010/main" val="1817763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7FAAD-2884-1130-6FDE-5694B793ECD9}"/>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39467E65-F295-4336-47DE-17FA7730AE5B}"/>
              </a:ext>
            </a:extLst>
          </p:cNvPr>
          <p:cNvSpPr>
            <a:spLocks noGrp="1"/>
          </p:cNvSpPr>
          <p:nvPr>
            <p:ph type="dt" sz="half" idx="10"/>
          </p:nvPr>
        </p:nvSpPr>
        <p:spPr/>
        <p:txBody>
          <a:bodyPr/>
          <a:lstStyle/>
          <a:p>
            <a:fld id="{336EBB09-FDC3-47DE-93B5-ED6916170555}" type="datetime1">
              <a:rPr lang="en-US" smtClean="0"/>
              <a:t>11/6/2024</a:t>
            </a:fld>
            <a:endParaRPr lang="en-US"/>
          </a:p>
        </p:txBody>
      </p:sp>
      <p:sp>
        <p:nvSpPr>
          <p:cNvPr id="4" name="Footer Placeholder 3">
            <a:extLst>
              <a:ext uri="{FF2B5EF4-FFF2-40B4-BE49-F238E27FC236}">
                <a16:creationId xmlns:a16="http://schemas.microsoft.com/office/drawing/2014/main" id="{93584D9F-2E34-42DA-F3B0-C36400E24675}"/>
              </a:ext>
            </a:extLst>
          </p:cNvPr>
          <p:cNvSpPr>
            <a:spLocks noGrp="1"/>
          </p:cNvSpPr>
          <p:nvPr>
            <p:ph type="ftr" sz="quarter" idx="11"/>
          </p:nvPr>
        </p:nvSpPr>
        <p:spPr>
          <a:xfrm>
            <a:off x="3865882" y="6433198"/>
            <a:ext cx="4273062" cy="365125"/>
          </a:xfrm>
        </p:spPr>
        <p:txBody>
          <a:bodyPr/>
          <a:lstStyle/>
          <a:p>
            <a:r>
              <a:rPr lang="en-US" sz="1200" b="1" dirty="0">
                <a:solidFill>
                  <a:srgbClr val="000000"/>
                </a:solidFill>
                <a:effectLst/>
                <a:latin typeface="Söhne"/>
                <a:ea typeface="Aptos" panose="020B0004020202020204" pitchFamily="34" charset="0"/>
                <a:cs typeface="Lao UI" panose="020F0502020204030204" pitchFamily="34" charset="0"/>
              </a:rPr>
              <a:t>Lifestyle Choice</a:t>
            </a:r>
            <a:endParaRPr lang="en-US" dirty="0"/>
          </a:p>
          <a:p>
            <a:endParaRPr lang="en-US" dirty="0"/>
          </a:p>
        </p:txBody>
      </p:sp>
      <p:sp>
        <p:nvSpPr>
          <p:cNvPr id="5" name="Slide Number Placeholder 4">
            <a:extLst>
              <a:ext uri="{FF2B5EF4-FFF2-40B4-BE49-F238E27FC236}">
                <a16:creationId xmlns:a16="http://schemas.microsoft.com/office/drawing/2014/main" id="{954DA95F-E3CD-F1F2-FA2A-B3B46EEB5DCF}"/>
              </a:ext>
            </a:extLst>
          </p:cNvPr>
          <p:cNvSpPr>
            <a:spLocks noGrp="1"/>
          </p:cNvSpPr>
          <p:nvPr>
            <p:ph type="sldNum" sz="quarter" idx="12"/>
          </p:nvPr>
        </p:nvSpPr>
        <p:spPr/>
        <p:txBody>
          <a:bodyPr/>
          <a:lstStyle/>
          <a:p>
            <a:fld id="{5EE24C92-1265-4741-8F9F-404A15D9386E}" type="slidenum">
              <a:rPr lang="en-US" smtClean="0"/>
              <a:t>22</a:t>
            </a:fld>
            <a:endParaRPr lang="en-US"/>
          </a:p>
        </p:txBody>
      </p:sp>
      <p:pic>
        <p:nvPicPr>
          <p:cNvPr id="63" name="Picture 62" descr="A screenshot of a computer screen&#10;&#10;Description automatically generated">
            <a:extLst>
              <a:ext uri="{FF2B5EF4-FFF2-40B4-BE49-F238E27FC236}">
                <a16:creationId xmlns:a16="http://schemas.microsoft.com/office/drawing/2014/main" id="{47A4DCA4-EF5E-D40B-5D1F-4AB504E5B1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9857" y="1497812"/>
            <a:ext cx="5854591" cy="4621379"/>
          </a:xfrm>
          <a:prstGeom prst="rect">
            <a:avLst/>
          </a:prstGeom>
          <a:ln>
            <a:noFill/>
          </a:ln>
          <a:effectLst>
            <a:outerShdw blurRad="292100" dist="139700" dir="2700000" algn="tl" rotWithShape="0">
              <a:srgbClr val="333333">
                <a:alpha val="65000"/>
              </a:srgbClr>
            </a:outerShdw>
          </a:effectLst>
        </p:spPr>
      </p:pic>
      <p:pic>
        <p:nvPicPr>
          <p:cNvPr id="70" name="Picture 69" descr="A screenshot of a computer&#10;&#10;Description automatically generated">
            <a:extLst>
              <a:ext uri="{FF2B5EF4-FFF2-40B4-BE49-F238E27FC236}">
                <a16:creationId xmlns:a16="http://schemas.microsoft.com/office/drawing/2014/main" id="{07CD1199-178B-76C7-172B-C081025740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408" y="1497813"/>
            <a:ext cx="5854591" cy="4621379"/>
          </a:xfrm>
          <a:prstGeom prst="rect">
            <a:avLst/>
          </a:prstGeom>
          <a:ln>
            <a:noFill/>
          </a:ln>
          <a:effectLst>
            <a:outerShdw blurRad="292100" dist="139700" dir="2700000" algn="tl" rotWithShape="0">
              <a:srgbClr val="333333">
                <a:alpha val="65000"/>
              </a:srgbClr>
            </a:outerShdw>
          </a:effectLst>
        </p:spPr>
      </p:pic>
      <p:sp>
        <p:nvSpPr>
          <p:cNvPr id="9" name="Title 1">
            <a:extLst>
              <a:ext uri="{FF2B5EF4-FFF2-40B4-BE49-F238E27FC236}">
                <a16:creationId xmlns:a16="http://schemas.microsoft.com/office/drawing/2014/main" id="{E970D8D2-8E97-2965-F9E1-E4F29882998B}"/>
              </a:ext>
            </a:extLst>
          </p:cNvPr>
          <p:cNvSpPr>
            <a:spLocks noGrp="1"/>
          </p:cNvSpPr>
          <p:nvPr>
            <p:ph type="title"/>
          </p:nvPr>
        </p:nvSpPr>
        <p:spPr>
          <a:xfrm>
            <a:off x="838200" y="365125"/>
            <a:ext cx="10515600" cy="1325563"/>
          </a:xfrm>
        </p:spPr>
        <p:txBody>
          <a:bodyPr>
            <a:noAutofit/>
          </a:bodyPr>
          <a:lstStyle/>
          <a:p>
            <a:pPr marR="0" lvl="0" algn="ctr" rtl="0">
              <a:lnSpc>
                <a:spcPct val="107000"/>
              </a:lnSpc>
              <a:spcBef>
                <a:spcPts val="0"/>
              </a:spcBef>
              <a:spcAft>
                <a:spcPts val="0"/>
              </a:spcAft>
            </a:pPr>
            <a:r>
              <a:rPr lang="en-US" sz="3600" b="1" u="none" strike="noStrike" dirty="0">
                <a:effectLst/>
                <a:latin typeface="Times New Roman" panose="02020603050405020304" pitchFamily="18" charset="0"/>
                <a:ea typeface="Aptos" panose="020B0004020202020204" pitchFamily="34" charset="0"/>
                <a:cs typeface="Times New Roman" panose="02020603050405020304" pitchFamily="18" charset="0"/>
              </a:rPr>
              <a:t>3- Data visualization (Tableau)</a:t>
            </a:r>
          </a:p>
        </p:txBody>
      </p:sp>
    </p:spTree>
    <p:extLst>
      <p:ext uri="{BB962C8B-B14F-4D97-AF65-F5344CB8AC3E}">
        <p14:creationId xmlns:p14="http://schemas.microsoft.com/office/powerpoint/2010/main" val="2785434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7FAAD-2884-1130-6FDE-5694B793ECD9}"/>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39467E65-F295-4336-47DE-17FA7730AE5B}"/>
              </a:ext>
            </a:extLst>
          </p:cNvPr>
          <p:cNvSpPr>
            <a:spLocks noGrp="1"/>
          </p:cNvSpPr>
          <p:nvPr>
            <p:ph type="dt" sz="half" idx="10"/>
          </p:nvPr>
        </p:nvSpPr>
        <p:spPr/>
        <p:txBody>
          <a:bodyPr/>
          <a:lstStyle/>
          <a:p>
            <a:fld id="{336EBB09-FDC3-47DE-93B5-ED6916170555}" type="datetime1">
              <a:rPr lang="en-US" smtClean="0"/>
              <a:t>11/6/2024</a:t>
            </a:fld>
            <a:endParaRPr lang="en-US"/>
          </a:p>
        </p:txBody>
      </p:sp>
      <p:sp>
        <p:nvSpPr>
          <p:cNvPr id="4" name="Footer Placeholder 3">
            <a:extLst>
              <a:ext uri="{FF2B5EF4-FFF2-40B4-BE49-F238E27FC236}">
                <a16:creationId xmlns:a16="http://schemas.microsoft.com/office/drawing/2014/main" id="{93584D9F-2E34-42DA-F3B0-C36400E24675}"/>
              </a:ext>
            </a:extLst>
          </p:cNvPr>
          <p:cNvSpPr>
            <a:spLocks noGrp="1"/>
          </p:cNvSpPr>
          <p:nvPr>
            <p:ph type="ftr" sz="quarter" idx="11"/>
          </p:nvPr>
        </p:nvSpPr>
        <p:spPr>
          <a:xfrm>
            <a:off x="3865882" y="6433198"/>
            <a:ext cx="4273062" cy="365125"/>
          </a:xfrm>
        </p:spPr>
        <p:txBody>
          <a:bodyPr/>
          <a:lstStyle/>
          <a:p>
            <a:r>
              <a:rPr lang="en-US" sz="1200" b="1" dirty="0">
                <a:solidFill>
                  <a:srgbClr val="000000"/>
                </a:solidFill>
                <a:effectLst/>
                <a:latin typeface="Söhne"/>
                <a:ea typeface="Aptos" panose="020B0004020202020204" pitchFamily="34" charset="0"/>
                <a:cs typeface="Lao UI" panose="020F0502020204030204" pitchFamily="34" charset="0"/>
              </a:rPr>
              <a:t>Lifestyle Choice</a:t>
            </a:r>
            <a:endParaRPr lang="en-US" dirty="0"/>
          </a:p>
          <a:p>
            <a:endParaRPr lang="en-US" dirty="0"/>
          </a:p>
        </p:txBody>
      </p:sp>
      <p:sp>
        <p:nvSpPr>
          <p:cNvPr id="5" name="Slide Number Placeholder 4">
            <a:extLst>
              <a:ext uri="{FF2B5EF4-FFF2-40B4-BE49-F238E27FC236}">
                <a16:creationId xmlns:a16="http://schemas.microsoft.com/office/drawing/2014/main" id="{954DA95F-E3CD-F1F2-FA2A-B3B46EEB5DCF}"/>
              </a:ext>
            </a:extLst>
          </p:cNvPr>
          <p:cNvSpPr>
            <a:spLocks noGrp="1"/>
          </p:cNvSpPr>
          <p:nvPr>
            <p:ph type="sldNum" sz="quarter" idx="12"/>
          </p:nvPr>
        </p:nvSpPr>
        <p:spPr/>
        <p:txBody>
          <a:bodyPr/>
          <a:lstStyle/>
          <a:p>
            <a:fld id="{5EE24C92-1265-4741-8F9F-404A15D9386E}" type="slidenum">
              <a:rPr lang="en-US" smtClean="0"/>
              <a:t>23</a:t>
            </a:fld>
            <a:endParaRPr lang="en-US"/>
          </a:p>
        </p:txBody>
      </p:sp>
      <p:pic>
        <p:nvPicPr>
          <p:cNvPr id="71" name="Picture 70" descr="A screenshot of a computer screen&#10;&#10;Description automatically generated">
            <a:extLst>
              <a:ext uri="{FF2B5EF4-FFF2-40B4-BE49-F238E27FC236}">
                <a16:creationId xmlns:a16="http://schemas.microsoft.com/office/drawing/2014/main" id="{8AF17501-C4BE-8948-E380-03A4DAF544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715" y="1548231"/>
            <a:ext cx="5974954" cy="4621129"/>
          </a:xfrm>
          <a:prstGeom prst="rect">
            <a:avLst/>
          </a:prstGeom>
          <a:ln>
            <a:noFill/>
          </a:ln>
          <a:effectLst>
            <a:outerShdw blurRad="292100" dist="139700" dir="2700000" algn="tl" rotWithShape="0">
              <a:srgbClr val="333333">
                <a:alpha val="65000"/>
              </a:srgbClr>
            </a:outerShdw>
          </a:effectLst>
        </p:spPr>
      </p:pic>
      <p:pic>
        <p:nvPicPr>
          <p:cNvPr id="72" name="Picture 71" descr="A screenshot of a graph&#10;&#10;Description automatically generated">
            <a:extLst>
              <a:ext uri="{FF2B5EF4-FFF2-40B4-BE49-F238E27FC236}">
                <a16:creationId xmlns:a16="http://schemas.microsoft.com/office/drawing/2014/main" id="{22DFE587-8FB6-43F5-6476-C43F9AA091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3310" y="1548230"/>
            <a:ext cx="5840975" cy="4621130"/>
          </a:xfrm>
          <a:prstGeom prst="rect">
            <a:avLst/>
          </a:prstGeom>
          <a:ln>
            <a:noFill/>
          </a:ln>
          <a:effectLst>
            <a:outerShdw blurRad="292100" dist="139700" dir="2700000" algn="tl" rotWithShape="0">
              <a:srgbClr val="333333">
                <a:alpha val="65000"/>
              </a:srgbClr>
            </a:outerShdw>
          </a:effectLst>
        </p:spPr>
      </p:pic>
      <p:sp>
        <p:nvSpPr>
          <p:cNvPr id="6" name="Title 1">
            <a:extLst>
              <a:ext uri="{FF2B5EF4-FFF2-40B4-BE49-F238E27FC236}">
                <a16:creationId xmlns:a16="http://schemas.microsoft.com/office/drawing/2014/main" id="{40FC3F05-F786-DD14-32EE-F700FADBD30F}"/>
              </a:ext>
            </a:extLst>
          </p:cNvPr>
          <p:cNvSpPr>
            <a:spLocks noGrp="1"/>
          </p:cNvSpPr>
          <p:nvPr>
            <p:ph type="title"/>
          </p:nvPr>
        </p:nvSpPr>
        <p:spPr>
          <a:xfrm>
            <a:off x="2932209" y="384279"/>
            <a:ext cx="6562202" cy="900113"/>
          </a:xfrm>
        </p:spPr>
        <p:txBody>
          <a:bodyPr>
            <a:noAutofit/>
          </a:bodyPr>
          <a:lstStyle/>
          <a:p>
            <a:pPr marR="0" lvl="0" algn="ctr" rtl="0">
              <a:lnSpc>
                <a:spcPct val="107000"/>
              </a:lnSpc>
              <a:spcBef>
                <a:spcPts val="0"/>
              </a:spcBef>
              <a:spcAft>
                <a:spcPts val="0"/>
              </a:spcAft>
            </a:pPr>
            <a:r>
              <a:rPr lang="en-US" sz="3600" b="1" u="none" strike="noStrike" dirty="0">
                <a:effectLst/>
                <a:latin typeface="Times New Roman" panose="02020603050405020304" pitchFamily="18" charset="0"/>
                <a:ea typeface="Aptos" panose="020B0004020202020204" pitchFamily="34" charset="0"/>
                <a:cs typeface="Times New Roman" panose="02020603050405020304" pitchFamily="18" charset="0"/>
              </a:rPr>
              <a:t>3- Data visualization (Tableau)</a:t>
            </a:r>
          </a:p>
        </p:txBody>
      </p:sp>
    </p:spTree>
    <p:extLst>
      <p:ext uri="{BB962C8B-B14F-4D97-AF65-F5344CB8AC3E}">
        <p14:creationId xmlns:p14="http://schemas.microsoft.com/office/powerpoint/2010/main" val="3985910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fade">
                                      <p:cBhvr>
                                        <p:cTn id="12"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7FAAD-2884-1130-6FDE-5694B793EC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54C9AC-D8DD-9636-8B01-BC4758C84E39}"/>
              </a:ext>
            </a:extLst>
          </p:cNvPr>
          <p:cNvSpPr>
            <a:spLocks noGrp="1"/>
          </p:cNvSpPr>
          <p:nvPr>
            <p:ph type="title"/>
          </p:nvPr>
        </p:nvSpPr>
        <p:spPr>
          <a:xfrm>
            <a:off x="2628144" y="760509"/>
            <a:ext cx="6586194" cy="899470"/>
          </a:xfrm>
        </p:spPr>
        <p:txBody>
          <a:bodyPr vert="horz" lIns="91440" tIns="45720" rIns="91440" bIns="45720" rtlCol="0" anchor="ctr">
            <a:noAutofit/>
          </a:bodyPr>
          <a:lstStyle/>
          <a:p>
            <a:pPr algn="ctr">
              <a:lnSpc>
                <a:spcPct val="107000"/>
              </a:lnSpc>
              <a:spcBef>
                <a:spcPts val="0"/>
              </a:spcBef>
            </a:pPr>
            <a:r>
              <a:rPr lang="en-US" sz="3600" b="1" dirty="0">
                <a:latin typeface="Times New Roman" panose="02020603050405020304" pitchFamily="18" charset="0"/>
                <a:cs typeface="Times New Roman" panose="02020603050405020304" pitchFamily="18" charset="0"/>
              </a:rPr>
              <a:t>4- Data Preprocessing (Python)</a:t>
            </a:r>
            <a:br>
              <a:rPr lang="en-US" sz="3600" b="1" dirty="0">
                <a:latin typeface="Times New Roman" panose="02020603050405020304" pitchFamily="18" charset="0"/>
                <a:cs typeface="Times New Roman" panose="02020603050405020304" pitchFamily="18" charset="0"/>
              </a:rPr>
            </a:br>
            <a:endParaRPr lang="en-US" sz="3600" b="1"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39467E65-F295-4336-47DE-17FA7730AE5B}"/>
              </a:ext>
            </a:extLst>
          </p:cNvPr>
          <p:cNvSpPr>
            <a:spLocks noGrp="1"/>
          </p:cNvSpPr>
          <p:nvPr>
            <p:ph type="dt" sz="half" idx="10"/>
          </p:nvPr>
        </p:nvSpPr>
        <p:spPr/>
        <p:txBody>
          <a:bodyPr/>
          <a:lstStyle/>
          <a:p>
            <a:fld id="{336EBB09-FDC3-47DE-93B5-ED6916170555}" type="datetime1">
              <a:rPr lang="en-US" smtClean="0"/>
              <a:t>11/6/2024</a:t>
            </a:fld>
            <a:endParaRPr lang="en-US"/>
          </a:p>
        </p:txBody>
      </p:sp>
      <p:sp>
        <p:nvSpPr>
          <p:cNvPr id="5" name="Slide Number Placeholder 4">
            <a:extLst>
              <a:ext uri="{FF2B5EF4-FFF2-40B4-BE49-F238E27FC236}">
                <a16:creationId xmlns:a16="http://schemas.microsoft.com/office/drawing/2014/main" id="{954DA95F-E3CD-F1F2-FA2A-B3B46EEB5DCF}"/>
              </a:ext>
            </a:extLst>
          </p:cNvPr>
          <p:cNvSpPr>
            <a:spLocks noGrp="1"/>
          </p:cNvSpPr>
          <p:nvPr>
            <p:ph type="sldNum" sz="quarter" idx="12"/>
          </p:nvPr>
        </p:nvSpPr>
        <p:spPr/>
        <p:txBody>
          <a:bodyPr/>
          <a:lstStyle/>
          <a:p>
            <a:fld id="{5EE24C92-1265-4741-8F9F-404A15D9386E}" type="slidenum">
              <a:rPr lang="en-US" smtClean="0"/>
              <a:t>24</a:t>
            </a:fld>
            <a:endParaRPr lang="en-US"/>
          </a:p>
        </p:txBody>
      </p:sp>
      <p:sp>
        <p:nvSpPr>
          <p:cNvPr id="7" name="TextBox 6">
            <a:extLst>
              <a:ext uri="{FF2B5EF4-FFF2-40B4-BE49-F238E27FC236}">
                <a16:creationId xmlns:a16="http://schemas.microsoft.com/office/drawing/2014/main" id="{E11F05E1-F5F9-67C1-EDBF-0BFFED3CDA38}"/>
              </a:ext>
            </a:extLst>
          </p:cNvPr>
          <p:cNvSpPr txBox="1"/>
          <p:nvPr/>
        </p:nvSpPr>
        <p:spPr>
          <a:xfrm>
            <a:off x="838200" y="1892003"/>
            <a:ext cx="6094324" cy="369332"/>
          </a:xfrm>
          <a:prstGeom prst="rect">
            <a:avLst/>
          </a:prstGeom>
          <a:noFill/>
        </p:spPr>
        <p:txBody>
          <a:bodyPr wrap="square">
            <a:spAutoFit/>
          </a:bodyPr>
          <a:lstStyle/>
          <a:p>
            <a:pPr marL="285750" indent="-285750" rtl="0">
              <a:buFont typeface="Arial" panose="020B0604020202020204" pitchFamily="34" charset="0"/>
              <a:buChar char="•"/>
            </a:pPr>
            <a:r>
              <a:rPr lang="en-US" b="1" dirty="0"/>
              <a:t>Analyze Distribution of Target Variable</a:t>
            </a:r>
            <a:endParaRPr lang="en-US" dirty="0"/>
          </a:p>
        </p:txBody>
      </p:sp>
      <p:pic>
        <p:nvPicPr>
          <p:cNvPr id="9" name="Picture 8" descr="A screen shot of a computer code&#10;&#10;Description automatically generated">
            <a:extLst>
              <a:ext uri="{FF2B5EF4-FFF2-40B4-BE49-F238E27FC236}">
                <a16:creationId xmlns:a16="http://schemas.microsoft.com/office/drawing/2014/main" id="{DC6A07F6-8C29-515B-36CE-5841BAC5DC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164" y="2711070"/>
            <a:ext cx="6416596" cy="937341"/>
          </a:xfrm>
          <a:prstGeom prst="rect">
            <a:avLst/>
          </a:prstGeom>
        </p:spPr>
      </p:pic>
      <p:pic>
        <p:nvPicPr>
          <p:cNvPr id="11" name="Picture 10" descr="A graph of blue and white bars&#10;&#10;Description automatically generated">
            <a:extLst>
              <a:ext uri="{FF2B5EF4-FFF2-40B4-BE49-F238E27FC236}">
                <a16:creationId xmlns:a16="http://schemas.microsoft.com/office/drawing/2014/main" id="{DEED93E3-78DE-16D2-2352-EB513DCC67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284" y="1427955"/>
            <a:ext cx="5212090" cy="5303531"/>
          </a:xfrm>
          <a:prstGeom prst="rect">
            <a:avLst/>
          </a:prstGeom>
        </p:spPr>
      </p:pic>
    </p:spTree>
    <p:extLst>
      <p:ext uri="{BB962C8B-B14F-4D97-AF65-F5344CB8AC3E}">
        <p14:creationId xmlns:p14="http://schemas.microsoft.com/office/powerpoint/2010/main" val="56466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7FAAD-2884-1130-6FDE-5694B793ECD9}"/>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39467E65-F295-4336-47DE-17FA7730AE5B}"/>
              </a:ext>
            </a:extLst>
          </p:cNvPr>
          <p:cNvSpPr>
            <a:spLocks noGrp="1"/>
          </p:cNvSpPr>
          <p:nvPr>
            <p:ph type="dt" sz="half" idx="10"/>
          </p:nvPr>
        </p:nvSpPr>
        <p:spPr/>
        <p:txBody>
          <a:bodyPr/>
          <a:lstStyle/>
          <a:p>
            <a:fld id="{336EBB09-FDC3-47DE-93B5-ED6916170555}" type="datetime1">
              <a:rPr lang="en-US" smtClean="0"/>
              <a:t>11/6/2024</a:t>
            </a:fld>
            <a:endParaRPr lang="en-US"/>
          </a:p>
        </p:txBody>
      </p:sp>
      <p:sp>
        <p:nvSpPr>
          <p:cNvPr id="5" name="Slide Number Placeholder 4">
            <a:extLst>
              <a:ext uri="{FF2B5EF4-FFF2-40B4-BE49-F238E27FC236}">
                <a16:creationId xmlns:a16="http://schemas.microsoft.com/office/drawing/2014/main" id="{954DA95F-E3CD-F1F2-FA2A-B3B46EEB5DCF}"/>
              </a:ext>
            </a:extLst>
          </p:cNvPr>
          <p:cNvSpPr>
            <a:spLocks noGrp="1"/>
          </p:cNvSpPr>
          <p:nvPr>
            <p:ph type="sldNum" sz="quarter" idx="12"/>
          </p:nvPr>
        </p:nvSpPr>
        <p:spPr/>
        <p:txBody>
          <a:bodyPr/>
          <a:lstStyle/>
          <a:p>
            <a:fld id="{5EE24C92-1265-4741-8F9F-404A15D9386E}" type="slidenum">
              <a:rPr lang="en-US" smtClean="0"/>
              <a:t>25</a:t>
            </a:fld>
            <a:endParaRPr lang="en-US"/>
          </a:p>
        </p:txBody>
      </p:sp>
      <p:sp>
        <p:nvSpPr>
          <p:cNvPr id="7" name="TextBox 6">
            <a:extLst>
              <a:ext uri="{FF2B5EF4-FFF2-40B4-BE49-F238E27FC236}">
                <a16:creationId xmlns:a16="http://schemas.microsoft.com/office/drawing/2014/main" id="{E11F05E1-F5F9-67C1-EDBF-0BFFED3CDA38}"/>
              </a:ext>
            </a:extLst>
          </p:cNvPr>
          <p:cNvSpPr txBox="1"/>
          <p:nvPr/>
        </p:nvSpPr>
        <p:spPr>
          <a:xfrm>
            <a:off x="838200" y="1508481"/>
            <a:ext cx="6094324" cy="369332"/>
          </a:xfrm>
          <a:prstGeom prst="rect">
            <a:avLst/>
          </a:prstGeom>
          <a:noFill/>
        </p:spPr>
        <p:txBody>
          <a:bodyPr wrap="square">
            <a:spAutoFit/>
          </a:bodyPr>
          <a:lstStyle/>
          <a:p>
            <a:pPr marL="285750" indent="-285750" rtl="0">
              <a:buFont typeface="Arial" panose="020B0604020202020204" pitchFamily="34" charset="0"/>
              <a:buChar char="•"/>
            </a:pPr>
            <a:r>
              <a:rPr lang="en-US" b="1"/>
              <a:t>Visualize Distributions of Numerical Columns</a:t>
            </a:r>
            <a:endParaRPr lang="en-US" dirty="0"/>
          </a:p>
        </p:txBody>
      </p:sp>
      <p:pic>
        <p:nvPicPr>
          <p:cNvPr id="6" name="Picture 5" descr="A black screen with colorful text&#10;&#10;Description automatically generated">
            <a:extLst>
              <a:ext uri="{FF2B5EF4-FFF2-40B4-BE49-F238E27FC236}">
                <a16:creationId xmlns:a16="http://schemas.microsoft.com/office/drawing/2014/main" id="{39FB04E5-C683-1478-947E-A27E0973B6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2975" y="1887292"/>
            <a:ext cx="4963884" cy="823922"/>
          </a:xfrm>
          <a:prstGeom prst="rect">
            <a:avLst/>
          </a:prstGeom>
        </p:spPr>
      </p:pic>
      <p:pic>
        <p:nvPicPr>
          <p:cNvPr id="10" name="Picture 9" descr="A black screen with white text&#10;&#10;Description automatically generated">
            <a:extLst>
              <a:ext uri="{FF2B5EF4-FFF2-40B4-BE49-F238E27FC236}">
                <a16:creationId xmlns:a16="http://schemas.microsoft.com/office/drawing/2014/main" id="{216A08F2-CB35-68A5-7824-F53EE7E4B8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2975" y="2807324"/>
            <a:ext cx="4963885" cy="805879"/>
          </a:xfrm>
          <a:prstGeom prst="rect">
            <a:avLst/>
          </a:prstGeom>
        </p:spPr>
      </p:pic>
      <p:pic>
        <p:nvPicPr>
          <p:cNvPr id="13" name="Picture 12" descr="A collage of graphs&#10;&#10;Description automatically generated">
            <a:extLst>
              <a:ext uri="{FF2B5EF4-FFF2-40B4-BE49-F238E27FC236}">
                <a16:creationId xmlns:a16="http://schemas.microsoft.com/office/drawing/2014/main" id="{CF82EDEB-83BD-72EB-17B5-EE6E228FFF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795" y="1958339"/>
            <a:ext cx="6395180" cy="4422012"/>
          </a:xfrm>
          <a:prstGeom prst="rect">
            <a:avLst/>
          </a:prstGeom>
        </p:spPr>
      </p:pic>
      <p:sp>
        <p:nvSpPr>
          <p:cNvPr id="16" name="Title 1">
            <a:extLst>
              <a:ext uri="{FF2B5EF4-FFF2-40B4-BE49-F238E27FC236}">
                <a16:creationId xmlns:a16="http://schemas.microsoft.com/office/drawing/2014/main" id="{FBF3859E-6394-8322-B464-020DF7947EB2}"/>
              </a:ext>
            </a:extLst>
          </p:cNvPr>
          <p:cNvSpPr txBox="1">
            <a:spLocks/>
          </p:cNvSpPr>
          <p:nvPr/>
        </p:nvSpPr>
        <p:spPr>
          <a:xfrm>
            <a:off x="2628143" y="760509"/>
            <a:ext cx="6475663" cy="8994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7000"/>
              </a:lnSpc>
              <a:spcBef>
                <a:spcPts val="0"/>
              </a:spcBef>
            </a:pPr>
            <a:r>
              <a:rPr lang="en-US" sz="3600" b="1" dirty="0">
                <a:latin typeface="Times New Roman" panose="02020603050405020304" pitchFamily="18" charset="0"/>
                <a:cs typeface="Times New Roman" panose="02020603050405020304" pitchFamily="18" charset="0"/>
              </a:rPr>
              <a:t>4- Data Preprocessing (Python)</a:t>
            </a:r>
            <a:br>
              <a:rPr lang="en-US" sz="3600" b="1" dirty="0">
                <a:latin typeface="Times New Roman" panose="02020603050405020304" pitchFamily="18" charset="0"/>
                <a:cs typeface="Times New Roman" panose="02020603050405020304" pitchFamily="18" charset="0"/>
              </a:rPr>
            </a:br>
            <a:endParaRPr 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6398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7FAAD-2884-1130-6FDE-5694B793ECD9}"/>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39467E65-F295-4336-47DE-17FA7730AE5B}"/>
              </a:ext>
            </a:extLst>
          </p:cNvPr>
          <p:cNvSpPr>
            <a:spLocks noGrp="1"/>
          </p:cNvSpPr>
          <p:nvPr>
            <p:ph type="dt" sz="half" idx="10"/>
          </p:nvPr>
        </p:nvSpPr>
        <p:spPr/>
        <p:txBody>
          <a:bodyPr/>
          <a:lstStyle/>
          <a:p>
            <a:fld id="{336EBB09-FDC3-47DE-93B5-ED6916170555}" type="datetime1">
              <a:rPr lang="en-US" smtClean="0"/>
              <a:t>11/6/2024</a:t>
            </a:fld>
            <a:endParaRPr lang="en-US"/>
          </a:p>
        </p:txBody>
      </p:sp>
      <p:sp>
        <p:nvSpPr>
          <p:cNvPr id="5" name="Slide Number Placeholder 4">
            <a:extLst>
              <a:ext uri="{FF2B5EF4-FFF2-40B4-BE49-F238E27FC236}">
                <a16:creationId xmlns:a16="http://schemas.microsoft.com/office/drawing/2014/main" id="{954DA95F-E3CD-F1F2-FA2A-B3B46EEB5DCF}"/>
              </a:ext>
            </a:extLst>
          </p:cNvPr>
          <p:cNvSpPr>
            <a:spLocks noGrp="1"/>
          </p:cNvSpPr>
          <p:nvPr>
            <p:ph type="sldNum" sz="quarter" idx="12"/>
          </p:nvPr>
        </p:nvSpPr>
        <p:spPr/>
        <p:txBody>
          <a:bodyPr/>
          <a:lstStyle/>
          <a:p>
            <a:fld id="{5EE24C92-1265-4741-8F9F-404A15D9386E}" type="slidenum">
              <a:rPr lang="en-US" smtClean="0"/>
              <a:t>26</a:t>
            </a:fld>
            <a:endParaRPr lang="en-US"/>
          </a:p>
        </p:txBody>
      </p:sp>
      <p:sp>
        <p:nvSpPr>
          <p:cNvPr id="7" name="TextBox 6">
            <a:extLst>
              <a:ext uri="{FF2B5EF4-FFF2-40B4-BE49-F238E27FC236}">
                <a16:creationId xmlns:a16="http://schemas.microsoft.com/office/drawing/2014/main" id="{E11F05E1-F5F9-67C1-EDBF-0BFFED3CDA38}"/>
              </a:ext>
            </a:extLst>
          </p:cNvPr>
          <p:cNvSpPr txBox="1"/>
          <p:nvPr/>
        </p:nvSpPr>
        <p:spPr>
          <a:xfrm>
            <a:off x="838200" y="1508481"/>
            <a:ext cx="6094324" cy="369332"/>
          </a:xfrm>
          <a:prstGeom prst="rect">
            <a:avLst/>
          </a:prstGeom>
          <a:noFill/>
        </p:spPr>
        <p:txBody>
          <a:bodyPr wrap="square">
            <a:spAutoFit/>
          </a:bodyPr>
          <a:lstStyle/>
          <a:p>
            <a:pPr marL="285750" indent="-285750" rtl="0">
              <a:buFont typeface="Arial" panose="020B0604020202020204" pitchFamily="34" charset="0"/>
              <a:buChar char="•"/>
            </a:pPr>
            <a:r>
              <a:rPr lang="en-US" b="1" dirty="0"/>
              <a:t>Handling Unreasonable Outliers</a:t>
            </a:r>
            <a:endParaRPr lang="en-US" dirty="0"/>
          </a:p>
        </p:txBody>
      </p:sp>
      <p:sp>
        <p:nvSpPr>
          <p:cNvPr id="6" name="TextBox 5">
            <a:extLst>
              <a:ext uri="{FF2B5EF4-FFF2-40B4-BE49-F238E27FC236}">
                <a16:creationId xmlns:a16="http://schemas.microsoft.com/office/drawing/2014/main" id="{C899C96A-1C49-9A2C-4850-1F594CCFAF4D}"/>
              </a:ext>
            </a:extLst>
          </p:cNvPr>
          <p:cNvSpPr txBox="1"/>
          <p:nvPr/>
        </p:nvSpPr>
        <p:spPr>
          <a:xfrm>
            <a:off x="838200" y="1997839"/>
            <a:ext cx="4366846" cy="3970318"/>
          </a:xfrm>
          <a:prstGeom prst="rect">
            <a:avLst/>
          </a:prstGeom>
          <a:noFill/>
        </p:spPr>
        <p:txBody>
          <a:bodyPr wrap="square">
            <a:spAutoFit/>
          </a:bodyPr>
          <a:lstStyle/>
          <a:p>
            <a:pPr algn="l"/>
            <a:r>
              <a:rPr lang="en-US" b="0" i="0" dirty="0">
                <a:solidFill>
                  <a:srgbClr val="000000"/>
                </a:solidFill>
                <a:effectLst/>
                <a:latin typeface="Times New Roman" panose="02020603050405020304" pitchFamily="18" charset="0"/>
                <a:cs typeface="Times New Roman" panose="02020603050405020304" pitchFamily="18" charset="0"/>
              </a:rPr>
              <a:t>The most unreasonable extreme values are found in:</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Annual Vacation Days (129.75 days)</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Health Consciousness Rating (13.43 on what seems to be a much lower scale)</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Risk Tolerance in Investments (48.99 on what seems to be a much lower scale)</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Financial Wellness Index (593.79, which is extremely high compared to the mean)</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Time Management Skill (121.64, which is likely on a 0-100 scale)</a:t>
            </a:r>
          </a:p>
        </p:txBody>
      </p:sp>
      <p:pic>
        <p:nvPicPr>
          <p:cNvPr id="10" name="Picture 9" descr="A screen shot of a computer code&#10;&#10;Description automatically generated">
            <a:extLst>
              <a:ext uri="{FF2B5EF4-FFF2-40B4-BE49-F238E27FC236}">
                <a16:creationId xmlns:a16="http://schemas.microsoft.com/office/drawing/2014/main" id="{3AB888D8-CA81-9690-4469-13B7DA510E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5046" y="2677130"/>
            <a:ext cx="6916616" cy="2769077"/>
          </a:xfrm>
          <a:prstGeom prst="rect">
            <a:avLst/>
          </a:prstGeom>
        </p:spPr>
      </p:pic>
      <p:sp>
        <p:nvSpPr>
          <p:cNvPr id="14" name="Title 1">
            <a:extLst>
              <a:ext uri="{FF2B5EF4-FFF2-40B4-BE49-F238E27FC236}">
                <a16:creationId xmlns:a16="http://schemas.microsoft.com/office/drawing/2014/main" id="{F9C508CA-B422-0D0B-4D75-13DB9B6000CB}"/>
              </a:ext>
            </a:extLst>
          </p:cNvPr>
          <p:cNvSpPr>
            <a:spLocks noGrp="1"/>
          </p:cNvSpPr>
          <p:nvPr>
            <p:ph type="title"/>
          </p:nvPr>
        </p:nvSpPr>
        <p:spPr>
          <a:xfrm>
            <a:off x="2829111" y="548998"/>
            <a:ext cx="6345034" cy="899470"/>
          </a:xfrm>
        </p:spPr>
        <p:txBody>
          <a:bodyPr vert="horz" lIns="91440" tIns="45720" rIns="91440" bIns="45720" rtlCol="0" anchor="ctr">
            <a:noAutofit/>
          </a:bodyPr>
          <a:lstStyle/>
          <a:p>
            <a:pPr algn="ctr">
              <a:lnSpc>
                <a:spcPct val="107000"/>
              </a:lnSpc>
              <a:spcBef>
                <a:spcPts val="0"/>
              </a:spcBef>
            </a:pPr>
            <a:r>
              <a:rPr lang="en-US" sz="3600" b="1" dirty="0">
                <a:latin typeface="Times New Roman" panose="02020603050405020304" pitchFamily="18" charset="0"/>
                <a:cs typeface="Times New Roman" panose="02020603050405020304" pitchFamily="18" charset="0"/>
              </a:rPr>
              <a:t>4- Data Preprocessing (Python)</a:t>
            </a:r>
            <a:br>
              <a:rPr lang="en-US" sz="3600" b="1" dirty="0">
                <a:latin typeface="Times New Roman" panose="02020603050405020304" pitchFamily="18" charset="0"/>
                <a:cs typeface="Times New Roman" panose="02020603050405020304" pitchFamily="18" charset="0"/>
              </a:rPr>
            </a:br>
            <a:endParaRPr 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4031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7FAAD-2884-1130-6FDE-5694B793ECD9}"/>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39467E65-F295-4336-47DE-17FA7730AE5B}"/>
              </a:ext>
            </a:extLst>
          </p:cNvPr>
          <p:cNvSpPr>
            <a:spLocks noGrp="1"/>
          </p:cNvSpPr>
          <p:nvPr>
            <p:ph type="dt" sz="half" idx="10"/>
          </p:nvPr>
        </p:nvSpPr>
        <p:spPr/>
        <p:txBody>
          <a:bodyPr/>
          <a:lstStyle/>
          <a:p>
            <a:fld id="{336EBB09-FDC3-47DE-93B5-ED6916170555}" type="datetime1">
              <a:rPr lang="en-US" smtClean="0"/>
              <a:t>11/6/2024</a:t>
            </a:fld>
            <a:endParaRPr lang="en-US"/>
          </a:p>
        </p:txBody>
      </p:sp>
      <p:sp>
        <p:nvSpPr>
          <p:cNvPr id="5" name="Slide Number Placeholder 4">
            <a:extLst>
              <a:ext uri="{FF2B5EF4-FFF2-40B4-BE49-F238E27FC236}">
                <a16:creationId xmlns:a16="http://schemas.microsoft.com/office/drawing/2014/main" id="{954DA95F-E3CD-F1F2-FA2A-B3B46EEB5DCF}"/>
              </a:ext>
            </a:extLst>
          </p:cNvPr>
          <p:cNvSpPr>
            <a:spLocks noGrp="1"/>
          </p:cNvSpPr>
          <p:nvPr>
            <p:ph type="sldNum" sz="quarter" idx="12"/>
          </p:nvPr>
        </p:nvSpPr>
        <p:spPr/>
        <p:txBody>
          <a:bodyPr/>
          <a:lstStyle/>
          <a:p>
            <a:fld id="{5EE24C92-1265-4741-8F9F-404A15D9386E}" type="slidenum">
              <a:rPr lang="en-US" smtClean="0"/>
              <a:t>27</a:t>
            </a:fld>
            <a:endParaRPr lang="en-US"/>
          </a:p>
        </p:txBody>
      </p:sp>
      <p:sp>
        <p:nvSpPr>
          <p:cNvPr id="7" name="TextBox 6">
            <a:extLst>
              <a:ext uri="{FF2B5EF4-FFF2-40B4-BE49-F238E27FC236}">
                <a16:creationId xmlns:a16="http://schemas.microsoft.com/office/drawing/2014/main" id="{E11F05E1-F5F9-67C1-EDBF-0BFFED3CDA38}"/>
              </a:ext>
            </a:extLst>
          </p:cNvPr>
          <p:cNvSpPr txBox="1"/>
          <p:nvPr/>
        </p:nvSpPr>
        <p:spPr>
          <a:xfrm>
            <a:off x="838200" y="1508481"/>
            <a:ext cx="6094324" cy="369332"/>
          </a:xfrm>
          <a:prstGeom prst="rect">
            <a:avLst/>
          </a:prstGeom>
          <a:noFill/>
        </p:spPr>
        <p:txBody>
          <a:bodyPr wrap="square">
            <a:spAutoFit/>
          </a:bodyPr>
          <a:lstStyle/>
          <a:p>
            <a:pPr marL="285750" indent="-285750" rtl="0">
              <a:buFont typeface="Arial" panose="020B0604020202020204" pitchFamily="34" charset="0"/>
              <a:buChar char="•"/>
            </a:pPr>
            <a:r>
              <a:rPr lang="en-US" b="1" dirty="0"/>
              <a:t>Binning Certain Features</a:t>
            </a:r>
            <a:endParaRPr lang="en-US" dirty="0"/>
          </a:p>
        </p:txBody>
      </p:sp>
      <p:pic>
        <p:nvPicPr>
          <p:cNvPr id="6" name="Picture 5">
            <a:extLst>
              <a:ext uri="{FF2B5EF4-FFF2-40B4-BE49-F238E27FC236}">
                <a16:creationId xmlns:a16="http://schemas.microsoft.com/office/drawing/2014/main" id="{AF73A3C9-71AD-A5DE-565F-D28CF48CC3EB}"/>
              </a:ext>
            </a:extLst>
          </p:cNvPr>
          <p:cNvPicPr>
            <a:picLocks noChangeAspect="1"/>
          </p:cNvPicPr>
          <p:nvPr/>
        </p:nvPicPr>
        <p:blipFill>
          <a:blip r:embed="rId2"/>
          <a:stretch>
            <a:fillRect/>
          </a:stretch>
        </p:blipFill>
        <p:spPr>
          <a:xfrm>
            <a:off x="1085850" y="2001044"/>
            <a:ext cx="9495064" cy="1790700"/>
          </a:xfrm>
          <a:prstGeom prst="rect">
            <a:avLst/>
          </a:prstGeom>
        </p:spPr>
      </p:pic>
      <p:pic>
        <p:nvPicPr>
          <p:cNvPr id="10" name="Picture 9">
            <a:extLst>
              <a:ext uri="{FF2B5EF4-FFF2-40B4-BE49-F238E27FC236}">
                <a16:creationId xmlns:a16="http://schemas.microsoft.com/office/drawing/2014/main" id="{9196D18C-64FD-7436-AAC8-380C4E3C32E5}"/>
              </a:ext>
            </a:extLst>
          </p:cNvPr>
          <p:cNvPicPr>
            <a:picLocks noChangeAspect="1"/>
          </p:cNvPicPr>
          <p:nvPr/>
        </p:nvPicPr>
        <p:blipFill>
          <a:blip r:embed="rId3"/>
          <a:stretch>
            <a:fillRect/>
          </a:stretch>
        </p:blipFill>
        <p:spPr>
          <a:xfrm>
            <a:off x="1096397" y="3897845"/>
            <a:ext cx="9495065" cy="2308471"/>
          </a:xfrm>
          <a:prstGeom prst="rect">
            <a:avLst/>
          </a:prstGeom>
        </p:spPr>
      </p:pic>
      <p:sp>
        <p:nvSpPr>
          <p:cNvPr id="14" name="Title 1">
            <a:extLst>
              <a:ext uri="{FF2B5EF4-FFF2-40B4-BE49-F238E27FC236}">
                <a16:creationId xmlns:a16="http://schemas.microsoft.com/office/drawing/2014/main" id="{8F28C26D-2B4D-6BD5-1C09-241FEB6F0A25}"/>
              </a:ext>
            </a:extLst>
          </p:cNvPr>
          <p:cNvSpPr txBox="1">
            <a:spLocks/>
          </p:cNvSpPr>
          <p:nvPr/>
        </p:nvSpPr>
        <p:spPr>
          <a:xfrm>
            <a:off x="2838072" y="609011"/>
            <a:ext cx="6515856" cy="8994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7000"/>
              </a:lnSpc>
              <a:spcBef>
                <a:spcPts val="0"/>
              </a:spcBef>
            </a:pPr>
            <a:r>
              <a:rPr lang="en-US" sz="3600" b="1" dirty="0">
                <a:latin typeface="Times New Roman" panose="02020603050405020304" pitchFamily="18" charset="0"/>
                <a:cs typeface="Times New Roman" panose="02020603050405020304" pitchFamily="18" charset="0"/>
              </a:rPr>
              <a:t>4- Data Preprocessing (Python)</a:t>
            </a:r>
            <a:br>
              <a:rPr lang="en-US" sz="3600" b="1" dirty="0">
                <a:latin typeface="Times New Roman" panose="02020603050405020304" pitchFamily="18" charset="0"/>
                <a:cs typeface="Times New Roman" panose="02020603050405020304" pitchFamily="18" charset="0"/>
              </a:rPr>
            </a:br>
            <a:endParaRPr 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4036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7FAAD-2884-1130-6FDE-5694B793ECD9}"/>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39467E65-F295-4336-47DE-17FA7730AE5B}"/>
              </a:ext>
            </a:extLst>
          </p:cNvPr>
          <p:cNvSpPr>
            <a:spLocks noGrp="1"/>
          </p:cNvSpPr>
          <p:nvPr>
            <p:ph type="dt" sz="half" idx="10"/>
          </p:nvPr>
        </p:nvSpPr>
        <p:spPr/>
        <p:txBody>
          <a:bodyPr/>
          <a:lstStyle/>
          <a:p>
            <a:fld id="{336EBB09-FDC3-47DE-93B5-ED6916170555}" type="datetime1">
              <a:rPr lang="en-US" smtClean="0"/>
              <a:t>11/6/2024</a:t>
            </a:fld>
            <a:endParaRPr lang="en-US"/>
          </a:p>
        </p:txBody>
      </p:sp>
      <p:sp>
        <p:nvSpPr>
          <p:cNvPr id="5" name="Slide Number Placeholder 4">
            <a:extLst>
              <a:ext uri="{FF2B5EF4-FFF2-40B4-BE49-F238E27FC236}">
                <a16:creationId xmlns:a16="http://schemas.microsoft.com/office/drawing/2014/main" id="{954DA95F-E3CD-F1F2-FA2A-B3B46EEB5DCF}"/>
              </a:ext>
            </a:extLst>
          </p:cNvPr>
          <p:cNvSpPr>
            <a:spLocks noGrp="1"/>
          </p:cNvSpPr>
          <p:nvPr>
            <p:ph type="sldNum" sz="quarter" idx="12"/>
          </p:nvPr>
        </p:nvSpPr>
        <p:spPr/>
        <p:txBody>
          <a:bodyPr/>
          <a:lstStyle/>
          <a:p>
            <a:fld id="{5EE24C92-1265-4741-8F9F-404A15D9386E}" type="slidenum">
              <a:rPr lang="en-US" smtClean="0"/>
              <a:t>28</a:t>
            </a:fld>
            <a:endParaRPr lang="en-US"/>
          </a:p>
        </p:txBody>
      </p:sp>
      <p:sp>
        <p:nvSpPr>
          <p:cNvPr id="7" name="TextBox 6">
            <a:extLst>
              <a:ext uri="{FF2B5EF4-FFF2-40B4-BE49-F238E27FC236}">
                <a16:creationId xmlns:a16="http://schemas.microsoft.com/office/drawing/2014/main" id="{E11F05E1-F5F9-67C1-EDBF-0BFFED3CDA38}"/>
              </a:ext>
            </a:extLst>
          </p:cNvPr>
          <p:cNvSpPr txBox="1"/>
          <p:nvPr/>
        </p:nvSpPr>
        <p:spPr>
          <a:xfrm>
            <a:off x="838200" y="1508481"/>
            <a:ext cx="6094324" cy="369332"/>
          </a:xfrm>
          <a:prstGeom prst="rect">
            <a:avLst/>
          </a:prstGeom>
          <a:noFill/>
        </p:spPr>
        <p:txBody>
          <a:bodyPr wrap="square">
            <a:spAutoFit/>
          </a:bodyPr>
          <a:lstStyle/>
          <a:p>
            <a:pPr marL="285750" indent="-285750" rtl="0">
              <a:buFont typeface="Arial" panose="020B0604020202020204" pitchFamily="34" charset="0"/>
              <a:buChar char="•"/>
            </a:pPr>
            <a:r>
              <a:rPr lang="en-US" b="1" dirty="0"/>
              <a:t>Dropping High Collinearity and Redundant Columns</a:t>
            </a:r>
            <a:endParaRPr lang="en-US" dirty="0"/>
          </a:p>
        </p:txBody>
      </p:sp>
      <p:pic>
        <p:nvPicPr>
          <p:cNvPr id="8" name="Picture 7">
            <a:extLst>
              <a:ext uri="{FF2B5EF4-FFF2-40B4-BE49-F238E27FC236}">
                <a16:creationId xmlns:a16="http://schemas.microsoft.com/office/drawing/2014/main" id="{45E8CF88-C3CB-2FC8-55A0-65E9748273BF}"/>
              </a:ext>
            </a:extLst>
          </p:cNvPr>
          <p:cNvPicPr>
            <a:picLocks noChangeAspect="1"/>
          </p:cNvPicPr>
          <p:nvPr/>
        </p:nvPicPr>
        <p:blipFill>
          <a:blip r:embed="rId2"/>
          <a:stretch>
            <a:fillRect/>
          </a:stretch>
        </p:blipFill>
        <p:spPr>
          <a:xfrm>
            <a:off x="2499513" y="1877813"/>
            <a:ext cx="7192974" cy="4424801"/>
          </a:xfrm>
          <a:prstGeom prst="rect">
            <a:avLst/>
          </a:prstGeom>
        </p:spPr>
      </p:pic>
      <p:sp>
        <p:nvSpPr>
          <p:cNvPr id="9" name="Title 1">
            <a:extLst>
              <a:ext uri="{FF2B5EF4-FFF2-40B4-BE49-F238E27FC236}">
                <a16:creationId xmlns:a16="http://schemas.microsoft.com/office/drawing/2014/main" id="{BDF5F5F2-C2E3-55A8-DAE9-DE56FCEB7738}"/>
              </a:ext>
            </a:extLst>
          </p:cNvPr>
          <p:cNvSpPr txBox="1">
            <a:spLocks/>
          </p:cNvSpPr>
          <p:nvPr/>
        </p:nvSpPr>
        <p:spPr>
          <a:xfrm>
            <a:off x="2903386" y="609011"/>
            <a:ext cx="6385227" cy="8994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7000"/>
              </a:lnSpc>
              <a:spcBef>
                <a:spcPts val="0"/>
              </a:spcBef>
            </a:pPr>
            <a:r>
              <a:rPr lang="en-US" sz="3600" b="1" dirty="0">
                <a:latin typeface="Times New Roman" panose="02020603050405020304" pitchFamily="18" charset="0"/>
                <a:cs typeface="Times New Roman" panose="02020603050405020304" pitchFamily="18" charset="0"/>
              </a:rPr>
              <a:t>4- Data Preprocessing (Python)</a:t>
            </a:r>
            <a:br>
              <a:rPr lang="en-US" sz="3600" b="1" dirty="0">
                <a:latin typeface="Times New Roman" panose="02020603050405020304" pitchFamily="18" charset="0"/>
                <a:cs typeface="Times New Roman" panose="02020603050405020304" pitchFamily="18" charset="0"/>
              </a:rPr>
            </a:br>
            <a:endParaRPr 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2075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7FAAD-2884-1130-6FDE-5694B793EC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54C9AC-D8DD-9636-8B01-BC4758C84E39}"/>
              </a:ext>
            </a:extLst>
          </p:cNvPr>
          <p:cNvSpPr>
            <a:spLocks noGrp="1"/>
          </p:cNvSpPr>
          <p:nvPr>
            <p:ph type="title"/>
          </p:nvPr>
        </p:nvSpPr>
        <p:spPr>
          <a:xfrm>
            <a:off x="3469532" y="799790"/>
            <a:ext cx="5252936" cy="899470"/>
          </a:xfrm>
        </p:spPr>
        <p:txBody>
          <a:bodyPr vert="horz" lIns="91440" tIns="45720" rIns="91440" bIns="45720" rtlCol="0" anchor="ctr">
            <a:noAutofit/>
          </a:bodyPr>
          <a:lstStyle/>
          <a:p>
            <a:pPr algn="ctr">
              <a:lnSpc>
                <a:spcPct val="107000"/>
              </a:lnSpc>
              <a:spcBef>
                <a:spcPts val="0"/>
              </a:spcBef>
            </a:pPr>
            <a:r>
              <a:rPr lang="en-US" sz="3600" b="1" dirty="0">
                <a:latin typeface="Times New Roman" panose="02020603050405020304" pitchFamily="18" charset="0"/>
                <a:cs typeface="Times New Roman" panose="02020603050405020304" pitchFamily="18" charset="0"/>
              </a:rPr>
              <a:t>5- Model selection</a:t>
            </a:r>
            <a:br>
              <a:rPr lang="en-US" sz="3600" b="1" dirty="0">
                <a:latin typeface="Times New Roman" panose="02020603050405020304" pitchFamily="18" charset="0"/>
                <a:cs typeface="Times New Roman" panose="02020603050405020304" pitchFamily="18" charset="0"/>
              </a:rPr>
            </a:br>
            <a:endParaRPr lang="en-US" sz="3600" b="1"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39467E65-F295-4336-47DE-17FA7730AE5B}"/>
              </a:ext>
            </a:extLst>
          </p:cNvPr>
          <p:cNvSpPr>
            <a:spLocks noGrp="1"/>
          </p:cNvSpPr>
          <p:nvPr>
            <p:ph type="dt" sz="half" idx="10"/>
          </p:nvPr>
        </p:nvSpPr>
        <p:spPr/>
        <p:txBody>
          <a:bodyPr/>
          <a:lstStyle/>
          <a:p>
            <a:fld id="{336EBB09-FDC3-47DE-93B5-ED6916170555}" type="datetime1">
              <a:rPr lang="en-US" smtClean="0"/>
              <a:t>11/6/2024</a:t>
            </a:fld>
            <a:endParaRPr lang="en-US"/>
          </a:p>
        </p:txBody>
      </p:sp>
      <p:sp>
        <p:nvSpPr>
          <p:cNvPr id="5" name="Slide Number Placeholder 4">
            <a:extLst>
              <a:ext uri="{FF2B5EF4-FFF2-40B4-BE49-F238E27FC236}">
                <a16:creationId xmlns:a16="http://schemas.microsoft.com/office/drawing/2014/main" id="{954DA95F-E3CD-F1F2-FA2A-B3B46EEB5DCF}"/>
              </a:ext>
            </a:extLst>
          </p:cNvPr>
          <p:cNvSpPr>
            <a:spLocks noGrp="1"/>
          </p:cNvSpPr>
          <p:nvPr>
            <p:ph type="sldNum" sz="quarter" idx="12"/>
          </p:nvPr>
        </p:nvSpPr>
        <p:spPr/>
        <p:txBody>
          <a:bodyPr/>
          <a:lstStyle/>
          <a:p>
            <a:fld id="{5EE24C92-1265-4741-8F9F-404A15D9386E}" type="slidenum">
              <a:rPr lang="en-US" smtClean="0"/>
              <a:t>29</a:t>
            </a:fld>
            <a:endParaRPr lang="en-US"/>
          </a:p>
        </p:txBody>
      </p:sp>
      <p:sp>
        <p:nvSpPr>
          <p:cNvPr id="11" name="TextBox 10">
            <a:extLst>
              <a:ext uri="{FF2B5EF4-FFF2-40B4-BE49-F238E27FC236}">
                <a16:creationId xmlns:a16="http://schemas.microsoft.com/office/drawing/2014/main" id="{4EC2E3ED-177A-4EEF-2A89-1F6D4505D675}"/>
              </a:ext>
            </a:extLst>
          </p:cNvPr>
          <p:cNvSpPr txBox="1"/>
          <p:nvPr/>
        </p:nvSpPr>
        <p:spPr>
          <a:xfrm>
            <a:off x="914400" y="1951672"/>
            <a:ext cx="8384512" cy="2031325"/>
          </a:xfrm>
          <a:prstGeom prst="rect">
            <a:avLst/>
          </a:prstGeom>
          <a:noFill/>
        </p:spPr>
        <p:txBody>
          <a:bodyPr wrap="square">
            <a:spAutoFit/>
          </a:bodyPr>
          <a:lstStyle/>
          <a:p>
            <a:pPr rtl="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Dataset Overview:</a:t>
            </a:r>
            <a:r>
              <a:rPr lang="en-US" dirty="0">
                <a:latin typeface="Times New Roman" panose="02020603050405020304" pitchFamily="18" charset="0"/>
                <a:cs typeface="Times New Roman" panose="02020603050405020304" pitchFamily="18" charset="0"/>
              </a:rPr>
              <a:t> Contains over 400,000 records (medium size).</a:t>
            </a:r>
          </a:p>
          <a:p>
            <a:pPr rtl="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rtl="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High-dimensional Columns Removed:</a:t>
            </a:r>
            <a:r>
              <a:rPr lang="en-US" dirty="0">
                <a:latin typeface="Times New Roman" panose="02020603050405020304" pitchFamily="18" charset="0"/>
                <a:cs typeface="Times New Roman" panose="02020603050405020304" pitchFamily="18" charset="0"/>
              </a:rPr>
              <a:t> Some high-dimensionality remains.</a:t>
            </a:r>
          </a:p>
          <a:p>
            <a:pPr rtl="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rtl="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Outliers Handled:</a:t>
            </a:r>
            <a:r>
              <a:rPr lang="en-US" dirty="0">
                <a:latin typeface="Times New Roman" panose="02020603050405020304" pitchFamily="18" charset="0"/>
                <a:cs typeface="Times New Roman" panose="02020603050405020304" pitchFamily="18" charset="0"/>
              </a:rPr>
              <a:t> Capped extreme values.</a:t>
            </a:r>
          </a:p>
          <a:p>
            <a:pPr rtl="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rtl="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Modeling Approach:</a:t>
            </a:r>
            <a:r>
              <a:rPr lang="en-US" dirty="0">
                <a:latin typeface="Times New Roman" panose="02020603050405020304" pitchFamily="18" charset="0"/>
                <a:cs typeface="Times New Roman" panose="02020603050405020304" pitchFamily="18" charset="0"/>
              </a:rPr>
              <a:t> Random Forest algorithm will be used.</a:t>
            </a:r>
          </a:p>
        </p:txBody>
      </p:sp>
    </p:spTree>
    <p:extLst>
      <p:ext uri="{BB962C8B-B14F-4D97-AF65-F5344CB8AC3E}">
        <p14:creationId xmlns:p14="http://schemas.microsoft.com/office/powerpoint/2010/main" val="197274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A1137-5C2E-A3FB-D5B1-9CB016B7978F}"/>
              </a:ext>
            </a:extLst>
          </p:cNvPr>
          <p:cNvSpPr>
            <a:spLocks noGrp="1"/>
          </p:cNvSpPr>
          <p:nvPr>
            <p:ph type="title"/>
          </p:nvPr>
        </p:nvSpPr>
        <p:spPr>
          <a:xfrm>
            <a:off x="1522369" y="4217580"/>
            <a:ext cx="4406158" cy="1800165"/>
          </a:xfrm>
        </p:spPr>
        <p:txBody>
          <a:bodyPr vert="horz" lIns="91440" tIns="45720" rIns="91440" bIns="45720" rtlCol="0" anchor="t">
            <a:noAutofit/>
          </a:bodyPr>
          <a:lstStyle/>
          <a:p>
            <a:pPr algn="just"/>
            <a:r>
              <a:rPr lang="en-US" sz="2400" kern="1200" dirty="0">
                <a:solidFill>
                  <a:schemeClr val="tx1"/>
                </a:solidFill>
                <a:latin typeface="Times New Roman" panose="02020603050405020304" pitchFamily="18" charset="0"/>
                <a:cs typeface="Times New Roman" panose="02020603050405020304" pitchFamily="18" charset="0"/>
              </a:rPr>
              <a:t>We developed a machine learning model that analyzes user data and predicts their lifestyle choices, enabling stakeholders to tailor marketing strategies effectively.</a:t>
            </a:r>
            <a:br>
              <a:rPr lang="en-US" sz="2400" kern="1200" dirty="0">
                <a:solidFill>
                  <a:schemeClr val="tx1"/>
                </a:solidFill>
                <a:latin typeface="Times New Roman" panose="02020603050405020304" pitchFamily="18" charset="0"/>
                <a:cs typeface="Times New Roman" panose="02020603050405020304" pitchFamily="18" charset="0"/>
              </a:rPr>
            </a:br>
            <a:endParaRPr lang="en-US" sz="2400" kern="1200" dirty="0">
              <a:solidFill>
                <a:schemeClr val="tx1"/>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4F2968ED-5741-B239-07A0-FABC001BD18E}"/>
              </a:ext>
            </a:extLst>
          </p:cNvPr>
          <p:cNvSpPr>
            <a:spLocks noGrp="1"/>
          </p:cNvSpPr>
          <p:nvPr>
            <p:ph type="dt" sz="half" idx="10"/>
          </p:nvPr>
        </p:nvSpPr>
        <p:spPr>
          <a:xfrm>
            <a:off x="828216" y="6362993"/>
            <a:ext cx="2743200" cy="365125"/>
          </a:xfrm>
        </p:spPr>
        <p:txBody>
          <a:bodyPr vert="horz" lIns="91440" tIns="45720" rIns="91440" bIns="45720" rtlCol="0" anchor="ctr">
            <a:normAutofit/>
          </a:bodyPr>
          <a:lstStyle/>
          <a:p>
            <a:pPr algn="r">
              <a:spcAft>
                <a:spcPts val="600"/>
              </a:spcAft>
            </a:pPr>
            <a:fld id="{336EBB09-FDC3-47DE-93B5-ED6916170555}" type="datetime1">
              <a:rPr lang="en-US">
                <a:solidFill>
                  <a:srgbClr val="FFFFFF"/>
                </a:solidFill>
              </a:rPr>
              <a:pPr algn="r">
                <a:spcAft>
                  <a:spcPts val="600"/>
                </a:spcAft>
              </a:pPr>
              <a:t>11/6/2024</a:t>
            </a:fld>
            <a:endParaRPr lang="en-US" dirty="0">
              <a:solidFill>
                <a:srgbClr val="FFFFFF"/>
              </a:solidFill>
            </a:endParaRPr>
          </a:p>
        </p:txBody>
      </p:sp>
      <p:sp>
        <p:nvSpPr>
          <p:cNvPr id="4" name="Footer Placeholder 3">
            <a:extLst>
              <a:ext uri="{FF2B5EF4-FFF2-40B4-BE49-F238E27FC236}">
                <a16:creationId xmlns:a16="http://schemas.microsoft.com/office/drawing/2014/main" id="{E88BAB07-AC63-A87B-A58C-3042302A5F9A}"/>
              </a:ext>
            </a:extLst>
          </p:cNvPr>
          <p:cNvSpPr>
            <a:spLocks noGrp="1"/>
          </p:cNvSpPr>
          <p:nvPr>
            <p:ph type="ftr" sz="quarter" idx="11"/>
          </p:nvPr>
        </p:nvSpPr>
        <p:spPr>
          <a:xfrm rot="5400000">
            <a:off x="-1827302" y="2002536"/>
            <a:ext cx="4114800" cy="365125"/>
          </a:xfrm>
        </p:spPr>
        <p:txBody>
          <a:bodyPr vert="horz" lIns="91440" tIns="45720" rIns="91440" bIns="45720" rtlCol="0" anchor="ctr">
            <a:normAutofit/>
          </a:bodyPr>
          <a:lstStyle/>
          <a:p>
            <a:pPr algn="l"/>
            <a:endParaRPr lang="en-US" sz="1100" kern="1200">
              <a:solidFill>
                <a:schemeClr val="tx1">
                  <a:tint val="75000"/>
                </a:schemeClr>
              </a:solidFill>
              <a:latin typeface="+mn-lt"/>
              <a:ea typeface="+mn-ea"/>
              <a:cs typeface="+mn-cs"/>
            </a:endParaRPr>
          </a:p>
        </p:txBody>
      </p:sp>
      <p:sp>
        <p:nvSpPr>
          <p:cNvPr id="5" name="Slide Number Placeholder 4">
            <a:extLst>
              <a:ext uri="{FF2B5EF4-FFF2-40B4-BE49-F238E27FC236}">
                <a16:creationId xmlns:a16="http://schemas.microsoft.com/office/drawing/2014/main" id="{8645FAC0-E845-EE58-8E92-9D4110786E50}"/>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EE24C92-1265-4741-8F9F-404A15D9386E}" type="slidenum">
              <a:rPr lang="en-US" sz="1100">
                <a:solidFill>
                  <a:srgbClr val="FFFFFF"/>
                </a:solidFill>
              </a:rPr>
              <a:pPr>
                <a:spcAft>
                  <a:spcPts val="600"/>
                </a:spcAft>
              </a:pPr>
              <a:t>3</a:t>
            </a:fld>
            <a:endParaRPr lang="en-US" sz="1100">
              <a:solidFill>
                <a:srgbClr val="FFFFFF"/>
              </a:solidFill>
            </a:endParaRPr>
          </a:p>
        </p:txBody>
      </p:sp>
      <p:pic>
        <p:nvPicPr>
          <p:cNvPr id="8" name="Picture 7" descr="A screen shot of a computer&#10;&#10;Description automatically generated">
            <a:extLst>
              <a:ext uri="{FF2B5EF4-FFF2-40B4-BE49-F238E27FC236}">
                <a16:creationId xmlns:a16="http://schemas.microsoft.com/office/drawing/2014/main" id="{08F6DEA9-1F6A-9ADF-4BEE-04CC595A8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2998" y="457200"/>
            <a:ext cx="8226966" cy="3455325"/>
          </a:xfrm>
          <a:prstGeom prst="rect">
            <a:avLst/>
          </a:prstGeom>
        </p:spPr>
      </p:pic>
      <p:sp>
        <p:nvSpPr>
          <p:cNvPr id="16" name="TextBox 15">
            <a:extLst>
              <a:ext uri="{FF2B5EF4-FFF2-40B4-BE49-F238E27FC236}">
                <a16:creationId xmlns:a16="http://schemas.microsoft.com/office/drawing/2014/main" id="{1C470D3B-2577-3BB9-736C-1715CE15F8B4}"/>
              </a:ext>
            </a:extLst>
          </p:cNvPr>
          <p:cNvSpPr txBox="1"/>
          <p:nvPr/>
        </p:nvSpPr>
        <p:spPr>
          <a:xfrm>
            <a:off x="6263475" y="4217580"/>
            <a:ext cx="5275385" cy="1200329"/>
          </a:xfrm>
          <a:prstGeom prst="rect">
            <a:avLst/>
          </a:prstGeom>
          <a:noFill/>
        </p:spPr>
        <p:txBody>
          <a:bodyPr wrap="square">
            <a:spAutoFit/>
          </a:bodyPr>
          <a:lstStyle>
            <a:defPPr>
              <a:defRPr lang="en-US"/>
            </a:defPPr>
            <a:lvl1pPr algn="ctr">
              <a:defRPr sz="3600"/>
            </a:lvl1pPr>
          </a:lstStyle>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Proposed Solution</a:t>
            </a:r>
          </a:p>
        </p:txBody>
      </p:sp>
      <p:sp>
        <p:nvSpPr>
          <p:cNvPr id="6" name="Slide Number Placeholder 4">
            <a:extLst>
              <a:ext uri="{FF2B5EF4-FFF2-40B4-BE49-F238E27FC236}">
                <a16:creationId xmlns:a16="http://schemas.microsoft.com/office/drawing/2014/main" id="{F0391D5A-4FA8-ED9D-20F7-64D640F89AB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24C92-1265-4741-8F9F-404A15D9386E}" type="slidenum">
              <a:rPr lang="en-US" smtClean="0"/>
              <a:pPr/>
              <a:t>3</a:t>
            </a:fld>
            <a:endParaRPr lang="en-US" dirty="0"/>
          </a:p>
        </p:txBody>
      </p:sp>
    </p:spTree>
    <p:extLst>
      <p:ext uri="{BB962C8B-B14F-4D97-AF65-F5344CB8AC3E}">
        <p14:creationId xmlns:p14="http://schemas.microsoft.com/office/powerpoint/2010/main" val="2844206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7FAAD-2884-1130-6FDE-5694B793ECD9}"/>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39467E65-F295-4336-47DE-17FA7730AE5B}"/>
              </a:ext>
            </a:extLst>
          </p:cNvPr>
          <p:cNvSpPr>
            <a:spLocks noGrp="1"/>
          </p:cNvSpPr>
          <p:nvPr>
            <p:ph type="dt" sz="half" idx="10"/>
          </p:nvPr>
        </p:nvSpPr>
        <p:spPr/>
        <p:txBody>
          <a:bodyPr/>
          <a:lstStyle/>
          <a:p>
            <a:fld id="{336EBB09-FDC3-47DE-93B5-ED6916170555}" type="datetime1">
              <a:rPr lang="en-US" smtClean="0"/>
              <a:t>11/6/2024</a:t>
            </a:fld>
            <a:endParaRPr lang="en-US"/>
          </a:p>
        </p:txBody>
      </p:sp>
      <p:sp>
        <p:nvSpPr>
          <p:cNvPr id="5" name="Slide Number Placeholder 4">
            <a:extLst>
              <a:ext uri="{FF2B5EF4-FFF2-40B4-BE49-F238E27FC236}">
                <a16:creationId xmlns:a16="http://schemas.microsoft.com/office/drawing/2014/main" id="{954DA95F-E3CD-F1F2-FA2A-B3B46EEB5DCF}"/>
              </a:ext>
            </a:extLst>
          </p:cNvPr>
          <p:cNvSpPr>
            <a:spLocks noGrp="1"/>
          </p:cNvSpPr>
          <p:nvPr>
            <p:ph type="sldNum" sz="quarter" idx="12"/>
          </p:nvPr>
        </p:nvSpPr>
        <p:spPr/>
        <p:txBody>
          <a:bodyPr/>
          <a:lstStyle/>
          <a:p>
            <a:fld id="{5EE24C92-1265-4741-8F9F-404A15D9386E}" type="slidenum">
              <a:rPr lang="en-US" smtClean="0"/>
              <a:t>30</a:t>
            </a:fld>
            <a:endParaRPr lang="en-US"/>
          </a:p>
        </p:txBody>
      </p:sp>
      <p:sp>
        <p:nvSpPr>
          <p:cNvPr id="6" name="TextBox 5">
            <a:extLst>
              <a:ext uri="{FF2B5EF4-FFF2-40B4-BE49-F238E27FC236}">
                <a16:creationId xmlns:a16="http://schemas.microsoft.com/office/drawing/2014/main" id="{3525BAA2-4C4B-7A0D-2053-CFFF41511306}"/>
              </a:ext>
            </a:extLst>
          </p:cNvPr>
          <p:cNvSpPr txBox="1"/>
          <p:nvPr/>
        </p:nvSpPr>
        <p:spPr>
          <a:xfrm>
            <a:off x="665703" y="1770578"/>
            <a:ext cx="6094324" cy="2862322"/>
          </a:xfrm>
          <a:prstGeom prst="rect">
            <a:avLst/>
          </a:prstGeom>
          <a:noFill/>
        </p:spPr>
        <p:txBody>
          <a:bodyPr wrap="square">
            <a:spAutoFit/>
          </a:bodyPr>
          <a:lstStyle/>
          <a:p>
            <a:pPr rtl="0">
              <a:buFont typeface="Arial" panose="020B0604020202020204" pitchFamily="34" charset="0"/>
              <a:buChar char="•"/>
            </a:pPr>
            <a:r>
              <a:rPr lang="en-US" b="1"/>
              <a:t>Encoding Categorical Variables:</a:t>
            </a:r>
          </a:p>
          <a:p>
            <a:pPr rtl="0">
              <a:buFont typeface="Arial" panose="020B0604020202020204" pitchFamily="34" charset="0"/>
              <a:buChar char="•"/>
            </a:pPr>
            <a:endParaRPr lang="en-US"/>
          </a:p>
          <a:p>
            <a:pPr marL="742950" lvl="1" indent="-285750" rtl="0">
              <a:buFont typeface="Arial" panose="020B0604020202020204" pitchFamily="34" charset="0"/>
              <a:buChar char="•"/>
            </a:pPr>
            <a:r>
              <a:rPr lang="en-US"/>
              <a:t>LabelEncoder for binary and ordinal variables (Gender, Donation Class, Training Category).</a:t>
            </a:r>
          </a:p>
          <a:p>
            <a:pPr marL="742950" lvl="1" indent="-285750" rtl="0">
              <a:buFont typeface="Arial" panose="020B0604020202020204" pitchFamily="34" charset="0"/>
              <a:buChar char="•"/>
            </a:pPr>
            <a:endParaRPr lang="en-US"/>
          </a:p>
          <a:p>
            <a:pPr marL="742950" lvl="1" indent="-285750" rtl="0">
              <a:buFont typeface="Arial" panose="020B0604020202020204" pitchFamily="34" charset="0"/>
              <a:buChar char="•"/>
            </a:pPr>
            <a:r>
              <a:rPr lang="en-US"/>
              <a:t>OneHotEncoder for Country column.</a:t>
            </a:r>
          </a:p>
          <a:p>
            <a:pPr marL="742950" lvl="1" indent="-285750" rtl="0">
              <a:buFont typeface="Arial" panose="020B0604020202020204" pitchFamily="34" charset="0"/>
              <a:buChar char="•"/>
            </a:pPr>
            <a:endParaRPr lang="en-US"/>
          </a:p>
          <a:p>
            <a:pPr marL="742950" lvl="1" indent="-285750" rtl="0">
              <a:buFont typeface="Arial" panose="020B0604020202020204" pitchFamily="34" charset="0"/>
              <a:buChar char="•"/>
            </a:pPr>
            <a:r>
              <a:rPr lang="en-US"/>
              <a:t>HashingEncoder for State column (high cardinality).</a:t>
            </a:r>
          </a:p>
          <a:p>
            <a:pPr marL="742950" lvl="1" indent="-285750" rtl="0">
              <a:buFont typeface="Arial" panose="020B0604020202020204" pitchFamily="34" charset="0"/>
              <a:buChar char="•"/>
            </a:pPr>
            <a:endParaRPr lang="en-US"/>
          </a:p>
          <a:p>
            <a:pPr rtl="0">
              <a:buFont typeface="Arial" panose="020B0604020202020204" pitchFamily="34" charset="0"/>
              <a:buChar char="•"/>
            </a:pPr>
            <a:r>
              <a:rPr lang="en-US" b="1"/>
              <a:t>Target Encoding:</a:t>
            </a:r>
            <a:r>
              <a:rPr lang="en-US"/>
              <a:t> LabelEncoder applied.</a:t>
            </a:r>
            <a:endParaRPr lang="en-US" dirty="0"/>
          </a:p>
        </p:txBody>
      </p:sp>
      <p:pic>
        <p:nvPicPr>
          <p:cNvPr id="8" name="Picture 7">
            <a:extLst>
              <a:ext uri="{FF2B5EF4-FFF2-40B4-BE49-F238E27FC236}">
                <a16:creationId xmlns:a16="http://schemas.microsoft.com/office/drawing/2014/main" id="{5F2B5369-B0A0-1783-22B2-ABCAB9A84DD6}"/>
              </a:ext>
            </a:extLst>
          </p:cNvPr>
          <p:cNvPicPr>
            <a:picLocks noChangeAspect="1"/>
          </p:cNvPicPr>
          <p:nvPr/>
        </p:nvPicPr>
        <p:blipFill>
          <a:blip r:embed="rId2"/>
          <a:stretch>
            <a:fillRect/>
          </a:stretch>
        </p:blipFill>
        <p:spPr>
          <a:xfrm>
            <a:off x="6860260" y="1879042"/>
            <a:ext cx="4883911" cy="1983712"/>
          </a:xfrm>
          <a:prstGeom prst="rect">
            <a:avLst/>
          </a:prstGeom>
        </p:spPr>
      </p:pic>
      <p:pic>
        <p:nvPicPr>
          <p:cNvPr id="10" name="Picture 9">
            <a:extLst>
              <a:ext uri="{FF2B5EF4-FFF2-40B4-BE49-F238E27FC236}">
                <a16:creationId xmlns:a16="http://schemas.microsoft.com/office/drawing/2014/main" id="{D3F816FE-C746-B12A-5E1B-319742B3D5BE}"/>
              </a:ext>
            </a:extLst>
          </p:cNvPr>
          <p:cNvPicPr>
            <a:picLocks noChangeAspect="1"/>
          </p:cNvPicPr>
          <p:nvPr/>
        </p:nvPicPr>
        <p:blipFill>
          <a:blip r:embed="rId3"/>
          <a:stretch>
            <a:fillRect/>
          </a:stretch>
        </p:blipFill>
        <p:spPr>
          <a:xfrm>
            <a:off x="6860259" y="4041157"/>
            <a:ext cx="4883911" cy="1543050"/>
          </a:xfrm>
          <a:prstGeom prst="rect">
            <a:avLst/>
          </a:prstGeom>
        </p:spPr>
      </p:pic>
      <p:sp>
        <p:nvSpPr>
          <p:cNvPr id="14" name="Title 1">
            <a:extLst>
              <a:ext uri="{FF2B5EF4-FFF2-40B4-BE49-F238E27FC236}">
                <a16:creationId xmlns:a16="http://schemas.microsoft.com/office/drawing/2014/main" id="{871EA81F-CE40-23F9-6F45-07CC11E41EF1}"/>
              </a:ext>
            </a:extLst>
          </p:cNvPr>
          <p:cNvSpPr txBox="1">
            <a:spLocks/>
          </p:cNvSpPr>
          <p:nvPr/>
        </p:nvSpPr>
        <p:spPr>
          <a:xfrm>
            <a:off x="3469532" y="799790"/>
            <a:ext cx="5252936" cy="8994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7000"/>
              </a:lnSpc>
              <a:spcBef>
                <a:spcPts val="0"/>
              </a:spcBef>
            </a:pPr>
            <a:r>
              <a:rPr lang="en-US" sz="3600" b="1">
                <a:latin typeface="Times New Roman" panose="02020603050405020304" pitchFamily="18" charset="0"/>
                <a:cs typeface="Times New Roman" panose="02020603050405020304" pitchFamily="18" charset="0"/>
              </a:rPr>
              <a:t>5- Model selection</a:t>
            </a:r>
            <a:br>
              <a:rPr lang="en-US" sz="3600" b="1">
                <a:latin typeface="Times New Roman" panose="02020603050405020304" pitchFamily="18" charset="0"/>
                <a:cs typeface="Times New Roman" panose="02020603050405020304" pitchFamily="18" charset="0"/>
              </a:rPr>
            </a:br>
            <a:endParaRPr 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7296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7FAAD-2884-1130-6FDE-5694B793EC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54C9AC-D8DD-9636-8B01-BC4758C84E39}"/>
              </a:ext>
            </a:extLst>
          </p:cNvPr>
          <p:cNvSpPr>
            <a:spLocks noGrp="1"/>
          </p:cNvSpPr>
          <p:nvPr>
            <p:ph type="title"/>
          </p:nvPr>
        </p:nvSpPr>
        <p:spPr>
          <a:xfrm>
            <a:off x="2888651" y="1044937"/>
            <a:ext cx="6414698" cy="899470"/>
          </a:xfrm>
        </p:spPr>
        <p:txBody>
          <a:bodyPr vert="horz" lIns="91440" tIns="45720" rIns="91440" bIns="45720" rtlCol="0" anchor="ctr">
            <a:noAutofit/>
          </a:bodyPr>
          <a:lstStyle/>
          <a:p>
            <a:pPr algn="ctr">
              <a:lnSpc>
                <a:spcPct val="107000"/>
              </a:lnSpc>
              <a:spcBef>
                <a:spcPts val="0"/>
              </a:spcBef>
            </a:pPr>
            <a:r>
              <a:rPr lang="en-US" sz="3600" b="1" dirty="0">
                <a:latin typeface="Times New Roman" panose="02020603050405020304" pitchFamily="18" charset="0"/>
                <a:cs typeface="Times New Roman" panose="02020603050405020304" pitchFamily="18" charset="0"/>
              </a:rPr>
              <a:t>6- Model Building (Python)</a:t>
            </a:r>
            <a:br>
              <a:rPr lang="en-US" sz="3600" b="1" dirty="0">
                <a:latin typeface="Times New Roman" panose="02020603050405020304" pitchFamily="18" charset="0"/>
                <a:cs typeface="Times New Roman" panose="02020603050405020304" pitchFamily="18" charset="0"/>
              </a:rPr>
            </a:br>
            <a:br>
              <a:rPr lang="en-US" sz="3600" b="1" dirty="0">
                <a:latin typeface="Times New Roman" panose="02020603050405020304" pitchFamily="18" charset="0"/>
                <a:cs typeface="Times New Roman" panose="02020603050405020304" pitchFamily="18" charset="0"/>
              </a:rPr>
            </a:br>
            <a:endParaRPr lang="en-US" sz="3600" b="1"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39467E65-F295-4336-47DE-17FA7730AE5B}"/>
              </a:ext>
            </a:extLst>
          </p:cNvPr>
          <p:cNvSpPr>
            <a:spLocks noGrp="1"/>
          </p:cNvSpPr>
          <p:nvPr>
            <p:ph type="dt" sz="half" idx="10"/>
          </p:nvPr>
        </p:nvSpPr>
        <p:spPr/>
        <p:txBody>
          <a:bodyPr/>
          <a:lstStyle/>
          <a:p>
            <a:fld id="{336EBB09-FDC3-47DE-93B5-ED6916170555}" type="datetime1">
              <a:rPr lang="en-US" smtClean="0"/>
              <a:t>11/6/2024</a:t>
            </a:fld>
            <a:endParaRPr lang="en-US"/>
          </a:p>
        </p:txBody>
      </p:sp>
      <p:sp>
        <p:nvSpPr>
          <p:cNvPr id="5" name="Slide Number Placeholder 4">
            <a:extLst>
              <a:ext uri="{FF2B5EF4-FFF2-40B4-BE49-F238E27FC236}">
                <a16:creationId xmlns:a16="http://schemas.microsoft.com/office/drawing/2014/main" id="{954DA95F-E3CD-F1F2-FA2A-B3B46EEB5DCF}"/>
              </a:ext>
            </a:extLst>
          </p:cNvPr>
          <p:cNvSpPr>
            <a:spLocks noGrp="1"/>
          </p:cNvSpPr>
          <p:nvPr>
            <p:ph type="sldNum" sz="quarter" idx="12"/>
          </p:nvPr>
        </p:nvSpPr>
        <p:spPr/>
        <p:txBody>
          <a:bodyPr/>
          <a:lstStyle/>
          <a:p>
            <a:fld id="{5EE24C92-1265-4741-8F9F-404A15D9386E}" type="slidenum">
              <a:rPr lang="en-US" smtClean="0"/>
              <a:t>31</a:t>
            </a:fld>
            <a:endParaRPr lang="en-US"/>
          </a:p>
        </p:txBody>
      </p:sp>
      <p:sp>
        <p:nvSpPr>
          <p:cNvPr id="6" name="TextBox 5">
            <a:extLst>
              <a:ext uri="{FF2B5EF4-FFF2-40B4-BE49-F238E27FC236}">
                <a16:creationId xmlns:a16="http://schemas.microsoft.com/office/drawing/2014/main" id="{3525BAA2-4C4B-7A0D-2053-CFFF41511306}"/>
              </a:ext>
            </a:extLst>
          </p:cNvPr>
          <p:cNvSpPr txBox="1"/>
          <p:nvPr/>
        </p:nvSpPr>
        <p:spPr>
          <a:xfrm>
            <a:off x="665703" y="1770578"/>
            <a:ext cx="5430298" cy="2862322"/>
          </a:xfrm>
          <a:prstGeom prst="rect">
            <a:avLst/>
          </a:prstGeom>
          <a:noFill/>
        </p:spPr>
        <p:txBody>
          <a:bodyPr wrap="square" numCol="1">
            <a:spAutoFit/>
          </a:bodyPr>
          <a:lstStyle/>
          <a:p>
            <a:pPr rtl="0">
              <a:buFont typeface="Arial" panose="020B0604020202020204" pitchFamily="34" charset="0"/>
              <a:buChar char="•"/>
            </a:pPr>
            <a:endParaRPr lang="en-US" dirty="0"/>
          </a:p>
          <a:p>
            <a:pPr rtl="0">
              <a:buFont typeface="Arial" panose="020B0604020202020204" pitchFamily="34" charset="0"/>
              <a:buChar char="•"/>
            </a:pPr>
            <a:r>
              <a:rPr lang="en-US" b="1" dirty="0"/>
              <a:t>Train-Test Split:</a:t>
            </a:r>
            <a:r>
              <a:rPr lang="en-US" dirty="0"/>
              <a:t> </a:t>
            </a:r>
            <a:r>
              <a:rPr lang="ar-EG" dirty="0"/>
              <a:t>8</a:t>
            </a:r>
            <a:r>
              <a:rPr lang="en-US" dirty="0"/>
              <a:t>0% training, </a:t>
            </a:r>
            <a:r>
              <a:rPr lang="ar-EG" dirty="0"/>
              <a:t>2</a:t>
            </a:r>
            <a:r>
              <a:rPr lang="en-US" dirty="0"/>
              <a:t>0% testing.</a:t>
            </a:r>
          </a:p>
          <a:p>
            <a:pPr rtl="0">
              <a:buFont typeface="Arial" panose="020B0604020202020204" pitchFamily="34" charset="0"/>
              <a:buChar char="•"/>
            </a:pPr>
            <a:endParaRPr lang="en-US" b="1" dirty="0"/>
          </a:p>
          <a:p>
            <a:pPr rtl="0">
              <a:buFont typeface="Arial" panose="020B0604020202020204" pitchFamily="34" charset="0"/>
              <a:buChar char="•"/>
            </a:pPr>
            <a:endParaRPr lang="en-US" b="1" dirty="0"/>
          </a:p>
          <a:p>
            <a:pPr rtl="0">
              <a:buFont typeface="Arial" panose="020B0604020202020204" pitchFamily="34" charset="0"/>
              <a:buChar char="•"/>
            </a:pPr>
            <a:endParaRPr lang="en-US" b="1" dirty="0"/>
          </a:p>
          <a:p>
            <a:pPr rtl="0"/>
            <a:endParaRPr lang="en-US" b="1" dirty="0"/>
          </a:p>
          <a:p>
            <a:pPr rtl="0">
              <a:buFont typeface="Arial" panose="020B0604020202020204" pitchFamily="34" charset="0"/>
              <a:buChar char="•"/>
            </a:pPr>
            <a:endParaRPr lang="en-US" b="1" dirty="0"/>
          </a:p>
          <a:p>
            <a:pPr rtl="0">
              <a:buFont typeface="Arial" panose="020B0604020202020204" pitchFamily="34" charset="0"/>
              <a:buChar char="•"/>
            </a:pPr>
            <a:endParaRPr lang="en-US" b="1" dirty="0"/>
          </a:p>
          <a:p>
            <a:pPr rtl="0">
              <a:buFont typeface="Arial" panose="020B0604020202020204" pitchFamily="34" charset="0"/>
              <a:buChar char="•"/>
            </a:pPr>
            <a:r>
              <a:rPr lang="en-US" b="1" dirty="0"/>
              <a:t>Model Training:</a:t>
            </a:r>
            <a:r>
              <a:rPr lang="en-US" dirty="0"/>
              <a:t> Achieved accuracy of 0.68 on test set.</a:t>
            </a:r>
          </a:p>
          <a:p>
            <a:pPr marL="742950" lvl="1" indent="-285750" rtl="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F4E79563-BA5C-3504-0290-6B8FAA45700E}"/>
              </a:ext>
            </a:extLst>
          </p:cNvPr>
          <p:cNvPicPr>
            <a:picLocks noChangeAspect="1"/>
          </p:cNvPicPr>
          <p:nvPr/>
        </p:nvPicPr>
        <p:blipFill>
          <a:blip r:embed="rId2"/>
          <a:stretch>
            <a:fillRect/>
          </a:stretch>
        </p:blipFill>
        <p:spPr>
          <a:xfrm>
            <a:off x="6018961" y="1718786"/>
            <a:ext cx="5507335" cy="2240265"/>
          </a:xfrm>
          <a:prstGeom prst="rect">
            <a:avLst/>
          </a:prstGeom>
        </p:spPr>
      </p:pic>
      <p:pic>
        <p:nvPicPr>
          <p:cNvPr id="11" name="Picture 10">
            <a:extLst>
              <a:ext uri="{FF2B5EF4-FFF2-40B4-BE49-F238E27FC236}">
                <a16:creationId xmlns:a16="http://schemas.microsoft.com/office/drawing/2014/main" id="{66694114-2E3E-AD56-7787-73437DC9AE78}"/>
              </a:ext>
            </a:extLst>
          </p:cNvPr>
          <p:cNvPicPr>
            <a:picLocks noChangeAspect="1"/>
          </p:cNvPicPr>
          <p:nvPr/>
        </p:nvPicPr>
        <p:blipFill>
          <a:blip r:embed="rId3"/>
          <a:stretch>
            <a:fillRect/>
          </a:stretch>
        </p:blipFill>
        <p:spPr>
          <a:xfrm>
            <a:off x="6018963" y="4154992"/>
            <a:ext cx="5507334" cy="2201358"/>
          </a:xfrm>
          <a:prstGeom prst="rect">
            <a:avLst/>
          </a:prstGeom>
        </p:spPr>
      </p:pic>
    </p:spTree>
    <p:extLst>
      <p:ext uri="{BB962C8B-B14F-4D97-AF65-F5344CB8AC3E}">
        <p14:creationId xmlns:p14="http://schemas.microsoft.com/office/powerpoint/2010/main" val="3086118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7FAAD-2884-1130-6FDE-5694B793ECD9}"/>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39467E65-F295-4336-47DE-17FA7730AE5B}"/>
              </a:ext>
            </a:extLst>
          </p:cNvPr>
          <p:cNvSpPr>
            <a:spLocks noGrp="1"/>
          </p:cNvSpPr>
          <p:nvPr>
            <p:ph type="dt" sz="half" idx="10"/>
          </p:nvPr>
        </p:nvSpPr>
        <p:spPr/>
        <p:txBody>
          <a:bodyPr/>
          <a:lstStyle/>
          <a:p>
            <a:fld id="{336EBB09-FDC3-47DE-93B5-ED6916170555}" type="datetime1">
              <a:rPr lang="en-US" smtClean="0"/>
              <a:t>11/6/2024</a:t>
            </a:fld>
            <a:endParaRPr lang="en-US"/>
          </a:p>
        </p:txBody>
      </p:sp>
      <p:sp>
        <p:nvSpPr>
          <p:cNvPr id="5" name="Slide Number Placeholder 4">
            <a:extLst>
              <a:ext uri="{FF2B5EF4-FFF2-40B4-BE49-F238E27FC236}">
                <a16:creationId xmlns:a16="http://schemas.microsoft.com/office/drawing/2014/main" id="{954DA95F-E3CD-F1F2-FA2A-B3B46EEB5DCF}"/>
              </a:ext>
            </a:extLst>
          </p:cNvPr>
          <p:cNvSpPr>
            <a:spLocks noGrp="1"/>
          </p:cNvSpPr>
          <p:nvPr>
            <p:ph type="sldNum" sz="quarter" idx="12"/>
          </p:nvPr>
        </p:nvSpPr>
        <p:spPr/>
        <p:txBody>
          <a:bodyPr/>
          <a:lstStyle/>
          <a:p>
            <a:fld id="{5EE24C92-1265-4741-8F9F-404A15D9386E}" type="slidenum">
              <a:rPr lang="en-US" smtClean="0"/>
              <a:t>32</a:t>
            </a:fld>
            <a:endParaRPr lang="en-US"/>
          </a:p>
        </p:txBody>
      </p:sp>
      <p:sp>
        <p:nvSpPr>
          <p:cNvPr id="6" name="TextBox 5">
            <a:extLst>
              <a:ext uri="{FF2B5EF4-FFF2-40B4-BE49-F238E27FC236}">
                <a16:creationId xmlns:a16="http://schemas.microsoft.com/office/drawing/2014/main" id="{3525BAA2-4C4B-7A0D-2053-CFFF41511306}"/>
              </a:ext>
            </a:extLst>
          </p:cNvPr>
          <p:cNvSpPr txBox="1"/>
          <p:nvPr/>
        </p:nvSpPr>
        <p:spPr>
          <a:xfrm>
            <a:off x="724947" y="1176045"/>
            <a:ext cx="5061857" cy="3416320"/>
          </a:xfrm>
          <a:prstGeom prst="rect">
            <a:avLst/>
          </a:prstGeom>
          <a:noFill/>
        </p:spPr>
        <p:txBody>
          <a:bodyPr wrap="square" numCol="1">
            <a:spAutoFit/>
          </a:bodyPr>
          <a:lstStyle/>
          <a:p>
            <a:pPr rtl="0">
              <a:buFont typeface="Arial" panose="020B0604020202020204" pitchFamily="34" charset="0"/>
              <a:buChar char="•"/>
            </a:pPr>
            <a:endParaRPr lang="en-US" dirty="0"/>
          </a:p>
          <a:p>
            <a:pPr marL="285750" indent="-285750" rtl="0">
              <a:buFont typeface="Arial" panose="020B0604020202020204" pitchFamily="34" charset="0"/>
              <a:buChar char="•"/>
            </a:pPr>
            <a:r>
              <a:rPr lang="en-US" b="1" dirty="0"/>
              <a:t>Feature Importance:</a:t>
            </a:r>
            <a:r>
              <a:rPr lang="en-US" dirty="0"/>
              <a:t> Top 18 important features selected.</a:t>
            </a:r>
          </a:p>
          <a:p>
            <a:pPr rtl="0">
              <a:buFont typeface="Arial" panose="020B0604020202020204" pitchFamily="34" charset="0"/>
              <a:buChar char="•"/>
            </a:pPr>
            <a:endParaRPr lang="en-US" dirty="0"/>
          </a:p>
          <a:p>
            <a:pPr rtl="0">
              <a:buFont typeface="Arial" panose="020B0604020202020204" pitchFamily="34" charset="0"/>
              <a:buChar char="•"/>
            </a:pPr>
            <a:endParaRPr lang="en-US" dirty="0"/>
          </a:p>
          <a:p>
            <a:pPr rtl="0">
              <a:buFont typeface="Arial" panose="020B0604020202020204" pitchFamily="34" charset="0"/>
              <a:buChar char="•"/>
            </a:pPr>
            <a:endParaRPr lang="en-US" b="1" dirty="0"/>
          </a:p>
          <a:p>
            <a:pPr rtl="0">
              <a:buFont typeface="Arial" panose="020B0604020202020204" pitchFamily="34" charset="0"/>
              <a:buChar char="•"/>
            </a:pPr>
            <a:endParaRPr lang="en-US" b="1" dirty="0"/>
          </a:p>
          <a:p>
            <a:pPr rtl="0">
              <a:buFont typeface="Arial" panose="020B0604020202020204" pitchFamily="34" charset="0"/>
              <a:buChar char="•"/>
            </a:pPr>
            <a:endParaRPr lang="en-US" b="1" dirty="0"/>
          </a:p>
          <a:p>
            <a:pPr rtl="0">
              <a:buFont typeface="Arial" panose="020B0604020202020204" pitchFamily="34" charset="0"/>
              <a:buChar char="•"/>
            </a:pPr>
            <a:endParaRPr lang="en-US" b="1" dirty="0"/>
          </a:p>
          <a:p>
            <a:pPr rtl="0">
              <a:buFont typeface="Arial" panose="020B0604020202020204" pitchFamily="34" charset="0"/>
              <a:buChar char="•"/>
            </a:pPr>
            <a:r>
              <a:rPr lang="en-US" b="1" dirty="0"/>
              <a:t>Model Re-training:</a:t>
            </a:r>
            <a:r>
              <a:rPr lang="en-US" dirty="0"/>
              <a:t> Improved performance using important features.</a:t>
            </a:r>
          </a:p>
          <a:p>
            <a:pPr marL="742950" lvl="1" indent="-285750" rtl="0">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A3BFC7FA-4AAE-DA82-B0AA-805F56A80AC0}"/>
              </a:ext>
            </a:extLst>
          </p:cNvPr>
          <p:cNvPicPr>
            <a:picLocks noChangeAspect="1"/>
          </p:cNvPicPr>
          <p:nvPr/>
        </p:nvPicPr>
        <p:blipFill>
          <a:blip r:embed="rId2"/>
          <a:stretch>
            <a:fillRect/>
          </a:stretch>
        </p:blipFill>
        <p:spPr>
          <a:xfrm>
            <a:off x="1004523" y="2075515"/>
            <a:ext cx="10801350" cy="1333500"/>
          </a:xfrm>
          <a:prstGeom prst="rect">
            <a:avLst/>
          </a:prstGeom>
        </p:spPr>
      </p:pic>
      <p:pic>
        <p:nvPicPr>
          <p:cNvPr id="10" name="Picture 9">
            <a:extLst>
              <a:ext uri="{FF2B5EF4-FFF2-40B4-BE49-F238E27FC236}">
                <a16:creationId xmlns:a16="http://schemas.microsoft.com/office/drawing/2014/main" id="{0AEE8F39-791A-BEB6-9E40-2EB65FDA2F9D}"/>
              </a:ext>
            </a:extLst>
          </p:cNvPr>
          <p:cNvPicPr>
            <a:picLocks noChangeAspect="1"/>
          </p:cNvPicPr>
          <p:nvPr/>
        </p:nvPicPr>
        <p:blipFill>
          <a:blip r:embed="rId3"/>
          <a:stretch>
            <a:fillRect/>
          </a:stretch>
        </p:blipFill>
        <p:spPr>
          <a:xfrm>
            <a:off x="5655105" y="3502115"/>
            <a:ext cx="5292598" cy="2933009"/>
          </a:xfrm>
          <a:prstGeom prst="rect">
            <a:avLst/>
          </a:prstGeom>
        </p:spPr>
      </p:pic>
      <p:sp>
        <p:nvSpPr>
          <p:cNvPr id="14" name="Title 1">
            <a:extLst>
              <a:ext uri="{FF2B5EF4-FFF2-40B4-BE49-F238E27FC236}">
                <a16:creationId xmlns:a16="http://schemas.microsoft.com/office/drawing/2014/main" id="{5E1D653C-3755-FF12-E190-62A62F5BD84A}"/>
              </a:ext>
            </a:extLst>
          </p:cNvPr>
          <p:cNvSpPr txBox="1">
            <a:spLocks/>
          </p:cNvSpPr>
          <p:nvPr/>
        </p:nvSpPr>
        <p:spPr>
          <a:xfrm>
            <a:off x="2888651" y="1044937"/>
            <a:ext cx="6414698" cy="8994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7000"/>
              </a:lnSpc>
              <a:spcBef>
                <a:spcPts val="0"/>
              </a:spcBef>
            </a:pPr>
            <a:r>
              <a:rPr lang="en-US" sz="3600" b="1" dirty="0">
                <a:latin typeface="Times New Roman" panose="02020603050405020304" pitchFamily="18" charset="0"/>
                <a:cs typeface="Times New Roman" panose="02020603050405020304" pitchFamily="18" charset="0"/>
              </a:rPr>
              <a:t>6- Model Building (Python)</a:t>
            </a:r>
            <a:br>
              <a:rPr lang="en-US" sz="3600" b="1" dirty="0">
                <a:latin typeface="Times New Roman" panose="02020603050405020304" pitchFamily="18" charset="0"/>
                <a:cs typeface="Times New Roman" panose="02020603050405020304" pitchFamily="18" charset="0"/>
              </a:rPr>
            </a:br>
            <a:br>
              <a:rPr lang="en-US" sz="3600" b="1" dirty="0">
                <a:latin typeface="Times New Roman" panose="02020603050405020304" pitchFamily="18" charset="0"/>
                <a:cs typeface="Times New Roman" panose="02020603050405020304" pitchFamily="18" charset="0"/>
              </a:rPr>
            </a:br>
            <a:endParaRPr 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371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Checkmark">
            <a:extLst>
              <a:ext uri="{FF2B5EF4-FFF2-40B4-BE49-F238E27FC236}">
                <a16:creationId xmlns:a16="http://schemas.microsoft.com/office/drawing/2014/main" id="{30D28A0B-F810-B251-9C0B-869C57AD87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5" name="TextBox 4">
            <a:extLst>
              <a:ext uri="{FF2B5EF4-FFF2-40B4-BE49-F238E27FC236}">
                <a16:creationId xmlns:a16="http://schemas.microsoft.com/office/drawing/2014/main" id="{C3DADEC5-2FF6-2727-DBE1-F8CF8CCF22A2}"/>
              </a:ext>
            </a:extLst>
          </p:cNvPr>
          <p:cNvSpPr txBox="1"/>
          <p:nvPr/>
        </p:nvSpPr>
        <p:spPr>
          <a:xfrm>
            <a:off x="6527471" y="1635852"/>
            <a:ext cx="4977578" cy="3639289"/>
          </a:xfrm>
          <a:prstGeom prst="rect">
            <a:avLst/>
          </a:prstGeom>
        </p:spPr>
        <p:txBody>
          <a:bodyPr vert="horz" lIns="91440" tIns="45720" rIns="91440" bIns="45720" rtlCol="0" anchor="ctr">
            <a:normAutofit/>
          </a:bodyPr>
          <a:lstStyle/>
          <a:p>
            <a:pPr>
              <a:lnSpc>
                <a:spcPct val="90000"/>
              </a:lnSpc>
              <a:spcAft>
                <a:spcPts val="600"/>
              </a:spcAft>
            </a:pPr>
            <a:r>
              <a:rPr lang="en-US" sz="4000" dirty="0">
                <a:solidFill>
                  <a:schemeClr val="tx2"/>
                </a:solidFill>
                <a:latin typeface="Times New Roman" panose="02020603050405020304" pitchFamily="18" charset="0"/>
                <a:cs typeface="Times New Roman" panose="02020603050405020304" pitchFamily="18" charset="0"/>
              </a:rPr>
              <a:t>Deliverables</a:t>
            </a:r>
          </a:p>
        </p:txBody>
      </p:sp>
      <p:sp>
        <p:nvSpPr>
          <p:cNvPr id="3" name="Footer Placeholder 2">
            <a:extLst>
              <a:ext uri="{FF2B5EF4-FFF2-40B4-BE49-F238E27FC236}">
                <a16:creationId xmlns:a16="http://schemas.microsoft.com/office/drawing/2014/main" id="{A2E5FE38-F9B3-E16A-7357-9629D69717C2}"/>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endParaRPr lang="en-US" sz="1200" kern="1200">
              <a:solidFill>
                <a:schemeClr val="tx1">
                  <a:tint val="75000"/>
                </a:schemeClr>
              </a:solidFill>
              <a:latin typeface="+mn-lt"/>
              <a:ea typeface="+mn-ea"/>
              <a:cs typeface="+mn-cs"/>
            </a:endParaRPr>
          </a:p>
        </p:txBody>
      </p:sp>
      <p:grpSp>
        <p:nvGrpSpPr>
          <p:cNvPr id="16" name="Group 15">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7" name="Freeform: Shape 16">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Date Placeholder 1">
            <a:extLst>
              <a:ext uri="{FF2B5EF4-FFF2-40B4-BE49-F238E27FC236}">
                <a16:creationId xmlns:a16="http://schemas.microsoft.com/office/drawing/2014/main" id="{2695A363-5D11-415A-3B5F-F08688A53FCB}"/>
              </a:ext>
            </a:extLst>
          </p:cNvPr>
          <p:cNvSpPr>
            <a:spLocks noGrp="1"/>
          </p:cNvSpPr>
          <p:nvPr>
            <p:ph type="dt" sz="half" idx="10"/>
          </p:nvPr>
        </p:nvSpPr>
        <p:spPr>
          <a:xfrm>
            <a:off x="804672" y="6356350"/>
            <a:ext cx="2743200" cy="365125"/>
          </a:xfrm>
        </p:spPr>
        <p:txBody>
          <a:bodyPr vert="horz" lIns="91440" tIns="45720" rIns="91440" bIns="45720" rtlCol="0" anchor="ctr">
            <a:normAutofit/>
          </a:bodyPr>
          <a:lstStyle/>
          <a:p>
            <a:pPr algn="l">
              <a:spcAft>
                <a:spcPts val="600"/>
              </a:spcAft>
            </a:pPr>
            <a:fld id="{C7A1BBAB-51C5-4FCF-9DF9-CE3252633D91}" type="datetime1">
              <a:rPr lang="en-US" sz="1200" smtClean="0">
                <a:solidFill>
                  <a:schemeClr val="tx1">
                    <a:tint val="75000"/>
                  </a:schemeClr>
                </a:solidFill>
              </a:rPr>
              <a:pPr algn="l">
                <a:spcAft>
                  <a:spcPts val="600"/>
                </a:spcAft>
              </a:pPr>
              <a:t>11/6/2024</a:t>
            </a:fld>
            <a:endParaRPr lang="en-US" sz="1200">
              <a:solidFill>
                <a:schemeClr val="tx1">
                  <a:tint val="75000"/>
                </a:schemeClr>
              </a:solidFill>
            </a:endParaRPr>
          </a:p>
        </p:txBody>
      </p:sp>
      <p:sp>
        <p:nvSpPr>
          <p:cNvPr id="4" name="Slide Number Placeholder 3">
            <a:extLst>
              <a:ext uri="{FF2B5EF4-FFF2-40B4-BE49-F238E27FC236}">
                <a16:creationId xmlns:a16="http://schemas.microsoft.com/office/drawing/2014/main" id="{9ADF979B-DCBD-64A7-846E-8378FB17D32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EE24C92-1265-4741-8F9F-404A15D9386E}" type="slidenum">
              <a:rPr lang="en-US" smtClean="0">
                <a:solidFill>
                  <a:schemeClr val="tx1">
                    <a:tint val="75000"/>
                  </a:schemeClr>
                </a:solidFill>
              </a:rPr>
              <a:pPr>
                <a:spcAft>
                  <a:spcPts val="600"/>
                </a:spcAft>
              </a:pPr>
              <a:t>33</a:t>
            </a:fld>
            <a:endParaRPr lang="en-US">
              <a:solidFill>
                <a:schemeClr val="tx1">
                  <a:tint val="75000"/>
                </a:schemeClr>
              </a:solidFill>
            </a:endParaRPr>
          </a:p>
        </p:txBody>
      </p:sp>
    </p:spTree>
    <p:extLst>
      <p:ext uri="{BB962C8B-B14F-4D97-AF65-F5344CB8AC3E}">
        <p14:creationId xmlns:p14="http://schemas.microsoft.com/office/powerpoint/2010/main" val="2633891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7FAAD-2884-1130-6FDE-5694B793EC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54C9AC-D8DD-9636-8B01-BC4758C84E39}"/>
              </a:ext>
            </a:extLst>
          </p:cNvPr>
          <p:cNvSpPr>
            <a:spLocks noGrp="1"/>
          </p:cNvSpPr>
          <p:nvPr>
            <p:ph type="title"/>
          </p:nvPr>
        </p:nvSpPr>
        <p:spPr>
          <a:xfrm>
            <a:off x="3469532" y="799790"/>
            <a:ext cx="5252936" cy="899470"/>
          </a:xfrm>
        </p:spPr>
        <p:txBody>
          <a:bodyPr vert="horz" lIns="91440" tIns="45720" rIns="91440" bIns="45720" rtlCol="0" anchor="ctr">
            <a:normAutofit/>
          </a:bodyPr>
          <a:lstStyle/>
          <a:p>
            <a:pPr algn="ctr">
              <a:lnSpc>
                <a:spcPct val="107000"/>
              </a:lnSpc>
              <a:spcBef>
                <a:spcPts val="0"/>
              </a:spcBef>
            </a:pPr>
            <a:r>
              <a:rPr lang="en-US" sz="3600" b="1" dirty="0">
                <a:latin typeface="Times New Roman" panose="02020603050405020304" pitchFamily="18" charset="0"/>
                <a:cs typeface="Times New Roman" panose="02020603050405020304" pitchFamily="18" charset="0"/>
              </a:rPr>
              <a:t>Deliverables</a:t>
            </a:r>
          </a:p>
        </p:txBody>
      </p:sp>
      <p:sp>
        <p:nvSpPr>
          <p:cNvPr id="3" name="Date Placeholder 2">
            <a:extLst>
              <a:ext uri="{FF2B5EF4-FFF2-40B4-BE49-F238E27FC236}">
                <a16:creationId xmlns:a16="http://schemas.microsoft.com/office/drawing/2014/main" id="{39467E65-F295-4336-47DE-17FA7730AE5B}"/>
              </a:ext>
            </a:extLst>
          </p:cNvPr>
          <p:cNvSpPr>
            <a:spLocks noGrp="1"/>
          </p:cNvSpPr>
          <p:nvPr>
            <p:ph type="dt" sz="half" idx="10"/>
          </p:nvPr>
        </p:nvSpPr>
        <p:spPr/>
        <p:txBody>
          <a:bodyPr/>
          <a:lstStyle/>
          <a:p>
            <a:fld id="{336EBB09-FDC3-47DE-93B5-ED6916170555}" type="datetime1">
              <a:rPr lang="en-US" smtClean="0"/>
              <a:t>11/6/2024</a:t>
            </a:fld>
            <a:endParaRPr lang="en-US"/>
          </a:p>
        </p:txBody>
      </p:sp>
      <p:sp>
        <p:nvSpPr>
          <p:cNvPr id="5" name="Slide Number Placeholder 4">
            <a:extLst>
              <a:ext uri="{FF2B5EF4-FFF2-40B4-BE49-F238E27FC236}">
                <a16:creationId xmlns:a16="http://schemas.microsoft.com/office/drawing/2014/main" id="{954DA95F-E3CD-F1F2-FA2A-B3B46EEB5DCF}"/>
              </a:ext>
            </a:extLst>
          </p:cNvPr>
          <p:cNvSpPr>
            <a:spLocks noGrp="1"/>
          </p:cNvSpPr>
          <p:nvPr>
            <p:ph type="sldNum" sz="quarter" idx="12"/>
          </p:nvPr>
        </p:nvSpPr>
        <p:spPr/>
        <p:txBody>
          <a:bodyPr/>
          <a:lstStyle/>
          <a:p>
            <a:fld id="{5EE24C92-1265-4741-8F9F-404A15D9386E}" type="slidenum">
              <a:rPr lang="en-US" smtClean="0"/>
              <a:t>34</a:t>
            </a:fld>
            <a:endParaRPr lang="en-US"/>
          </a:p>
        </p:txBody>
      </p:sp>
      <p:sp>
        <p:nvSpPr>
          <p:cNvPr id="7" name="TextBox 6">
            <a:extLst>
              <a:ext uri="{FF2B5EF4-FFF2-40B4-BE49-F238E27FC236}">
                <a16:creationId xmlns:a16="http://schemas.microsoft.com/office/drawing/2014/main" id="{1BAAB877-D2C1-FC1B-0184-E29875F31D34}"/>
              </a:ext>
            </a:extLst>
          </p:cNvPr>
          <p:cNvSpPr txBox="1"/>
          <p:nvPr/>
        </p:nvSpPr>
        <p:spPr>
          <a:xfrm>
            <a:off x="1439425" y="2068177"/>
            <a:ext cx="8307475" cy="3785652"/>
          </a:xfrm>
          <a:prstGeom prst="rect">
            <a:avLst/>
          </a:prstGeom>
          <a:noFill/>
        </p:spPr>
        <p:txBody>
          <a:bodyPr wrap="square">
            <a:spAutoFit/>
          </a:bodyPr>
          <a:lstStyle/>
          <a:p>
            <a:pPr marL="285750" indent="-285750" algn="l">
              <a:buFont typeface="Arial" panose="020B0604020202020204" pitchFamily="34" charset="0"/>
              <a:buChar char="•"/>
            </a:pPr>
            <a:r>
              <a:rPr lang="en-US" sz="2000" b="0" i="0" dirty="0">
                <a:solidFill>
                  <a:srgbClr val="202124"/>
                </a:solidFill>
                <a:effectLst/>
                <a:latin typeface="Times New Roman" panose="02020603050405020304" pitchFamily="18" charset="0"/>
                <a:cs typeface="Times New Roman" panose="02020603050405020304" pitchFamily="18" charset="0"/>
              </a:rPr>
              <a:t>Dataset (CSV file)</a:t>
            </a:r>
          </a:p>
          <a:p>
            <a:pPr marL="285750" indent="-285750" algn="l">
              <a:buFont typeface="Arial" panose="020B0604020202020204" pitchFamily="34" charset="0"/>
              <a:buChar char="•"/>
            </a:pPr>
            <a:endParaRPr lang="en-US" sz="2000" dirty="0">
              <a:solidFill>
                <a:srgbClr val="202124"/>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2000" b="0" i="0" dirty="0">
                <a:solidFill>
                  <a:srgbClr val="202124"/>
                </a:solidFill>
                <a:effectLst/>
                <a:latin typeface="Times New Roman" panose="02020603050405020304" pitchFamily="18" charset="0"/>
                <a:cs typeface="Times New Roman" panose="02020603050405020304" pitchFamily="18" charset="0"/>
              </a:rPr>
              <a:t>A comprehensive description that effectively communicates the details of your project.</a:t>
            </a:r>
            <a:br>
              <a:rPr lang="en-US" sz="2000" b="0" i="0" dirty="0">
                <a:solidFill>
                  <a:srgbClr val="202124"/>
                </a:solidFill>
                <a:effectLst/>
                <a:latin typeface="Times New Roman" panose="02020603050405020304" pitchFamily="18" charset="0"/>
                <a:cs typeface="Times New Roman" panose="02020603050405020304" pitchFamily="18" charset="0"/>
              </a:rPr>
            </a:br>
            <a:endParaRPr lang="en-US" sz="2000" b="0" i="0" dirty="0">
              <a:solidFill>
                <a:srgbClr val="202124"/>
              </a:solidFill>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2000" b="0" i="0" dirty="0">
                <a:solidFill>
                  <a:srgbClr val="202124"/>
                </a:solidFill>
                <a:effectLst/>
                <a:latin typeface="Times New Roman" panose="02020603050405020304" pitchFamily="18" charset="0"/>
                <a:cs typeface="Times New Roman" panose="02020603050405020304" pitchFamily="18" charset="0"/>
              </a:rPr>
              <a:t>A ZIP File containing your Project Source Code. (python, </a:t>
            </a:r>
            <a:r>
              <a:rPr lang="en-US" sz="2000" b="0" i="0" dirty="0" err="1">
                <a:solidFill>
                  <a:srgbClr val="202124"/>
                </a:solidFill>
                <a:effectLst/>
                <a:latin typeface="Times New Roman" panose="02020603050405020304" pitchFamily="18" charset="0"/>
                <a:cs typeface="Times New Roman" panose="02020603050405020304" pitchFamily="18" charset="0"/>
              </a:rPr>
              <a:t>sql</a:t>
            </a:r>
            <a:r>
              <a:rPr lang="en-US" sz="2000" b="0" i="0" dirty="0">
                <a:solidFill>
                  <a:srgbClr val="202124"/>
                </a:solidFill>
                <a:effectLst/>
                <a:latin typeface="Times New Roman" panose="02020603050405020304" pitchFamily="18" charset="0"/>
                <a:cs typeface="Times New Roman" panose="02020603050405020304" pitchFamily="18" charset="0"/>
              </a:rPr>
              <a:t>)</a:t>
            </a:r>
            <a:br>
              <a:rPr lang="en-US" sz="2000" b="0" i="0" dirty="0">
                <a:solidFill>
                  <a:srgbClr val="202124"/>
                </a:solidFill>
                <a:effectLst/>
                <a:latin typeface="Times New Roman" panose="02020603050405020304" pitchFamily="18" charset="0"/>
                <a:cs typeface="Times New Roman" panose="02020603050405020304" pitchFamily="18" charset="0"/>
              </a:rPr>
            </a:br>
            <a:endParaRPr lang="en-US" sz="2000" b="0" i="0" dirty="0">
              <a:solidFill>
                <a:srgbClr val="202124"/>
              </a:solidFill>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2000" b="0" i="0" dirty="0">
                <a:solidFill>
                  <a:srgbClr val="202124"/>
                </a:solidFill>
                <a:effectLst/>
                <a:latin typeface="Times New Roman" panose="02020603050405020304" pitchFamily="18" charset="0"/>
                <a:cs typeface="Times New Roman" panose="02020603050405020304" pitchFamily="18" charset="0"/>
              </a:rPr>
              <a:t>A URL to your Live application, system, or dashboard after deployment. (Tableau public)</a:t>
            </a:r>
            <a:br>
              <a:rPr lang="en-US" sz="2000" b="0" i="0" dirty="0">
                <a:solidFill>
                  <a:srgbClr val="202124"/>
                </a:solidFill>
                <a:effectLst/>
                <a:latin typeface="Times New Roman" panose="02020603050405020304" pitchFamily="18" charset="0"/>
                <a:cs typeface="Times New Roman" panose="02020603050405020304" pitchFamily="18" charset="0"/>
              </a:rPr>
            </a:br>
            <a:endParaRPr lang="en-US" sz="2000" b="0" i="0" dirty="0">
              <a:solidFill>
                <a:srgbClr val="202124"/>
              </a:solidFill>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2000" b="0" i="0" dirty="0">
                <a:solidFill>
                  <a:srgbClr val="202124"/>
                </a:solidFill>
                <a:effectLst/>
                <a:latin typeface="Times New Roman" panose="02020603050405020304" pitchFamily="18" charset="0"/>
                <a:cs typeface="Times New Roman" panose="02020603050405020304" pitchFamily="18" charset="0"/>
              </a:rPr>
              <a:t>Project Documentation (project design, wireframe, model, visualizations, tutorials, report, etc.)</a:t>
            </a:r>
          </a:p>
        </p:txBody>
      </p:sp>
    </p:spTree>
    <p:extLst>
      <p:ext uri="{BB962C8B-B14F-4D97-AF65-F5344CB8AC3E}">
        <p14:creationId xmlns:p14="http://schemas.microsoft.com/office/powerpoint/2010/main" val="2116390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Checkmark">
            <a:extLst>
              <a:ext uri="{FF2B5EF4-FFF2-40B4-BE49-F238E27FC236}">
                <a16:creationId xmlns:a16="http://schemas.microsoft.com/office/drawing/2014/main" id="{30D28A0B-F810-B251-9C0B-869C57AD87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5" name="TextBox 4">
            <a:extLst>
              <a:ext uri="{FF2B5EF4-FFF2-40B4-BE49-F238E27FC236}">
                <a16:creationId xmlns:a16="http://schemas.microsoft.com/office/drawing/2014/main" id="{C3DADEC5-2FF6-2727-DBE1-F8CF8CCF22A2}"/>
              </a:ext>
            </a:extLst>
          </p:cNvPr>
          <p:cNvSpPr txBox="1"/>
          <p:nvPr/>
        </p:nvSpPr>
        <p:spPr>
          <a:xfrm>
            <a:off x="6527471" y="1635852"/>
            <a:ext cx="4977578" cy="3639289"/>
          </a:xfrm>
          <a:prstGeom prst="rect">
            <a:avLst/>
          </a:prstGeom>
        </p:spPr>
        <p:txBody>
          <a:bodyPr vert="horz" lIns="91440" tIns="45720" rIns="91440" bIns="45720" rtlCol="0" anchor="ctr">
            <a:normAutofit/>
          </a:bodyPr>
          <a:lstStyle/>
          <a:p>
            <a:pPr algn="ctr">
              <a:lnSpc>
                <a:spcPct val="90000"/>
              </a:lnSpc>
              <a:spcAft>
                <a:spcPts val="600"/>
              </a:spcAft>
            </a:pPr>
            <a:r>
              <a:rPr lang="en-US" sz="4000" dirty="0">
                <a:solidFill>
                  <a:schemeClr val="tx2"/>
                </a:solidFill>
                <a:latin typeface="Times New Roman" panose="02020603050405020304" pitchFamily="18" charset="0"/>
                <a:cs typeface="Times New Roman" panose="02020603050405020304" pitchFamily="18" charset="0"/>
              </a:rPr>
              <a:t>Milestone AND Team Members</a:t>
            </a:r>
          </a:p>
        </p:txBody>
      </p:sp>
      <p:sp>
        <p:nvSpPr>
          <p:cNvPr id="3" name="Footer Placeholder 2">
            <a:extLst>
              <a:ext uri="{FF2B5EF4-FFF2-40B4-BE49-F238E27FC236}">
                <a16:creationId xmlns:a16="http://schemas.microsoft.com/office/drawing/2014/main" id="{A2E5FE38-F9B3-E16A-7357-9629D69717C2}"/>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endParaRPr lang="en-US" sz="1200" kern="1200">
              <a:solidFill>
                <a:schemeClr val="tx1">
                  <a:tint val="75000"/>
                </a:schemeClr>
              </a:solidFill>
              <a:latin typeface="+mn-lt"/>
              <a:ea typeface="+mn-ea"/>
              <a:cs typeface="+mn-cs"/>
            </a:endParaRPr>
          </a:p>
        </p:txBody>
      </p:sp>
      <p:grpSp>
        <p:nvGrpSpPr>
          <p:cNvPr id="16" name="Group 15">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7" name="Freeform: Shape 16">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Date Placeholder 1">
            <a:extLst>
              <a:ext uri="{FF2B5EF4-FFF2-40B4-BE49-F238E27FC236}">
                <a16:creationId xmlns:a16="http://schemas.microsoft.com/office/drawing/2014/main" id="{2695A363-5D11-415A-3B5F-F08688A53FCB}"/>
              </a:ext>
            </a:extLst>
          </p:cNvPr>
          <p:cNvSpPr>
            <a:spLocks noGrp="1"/>
          </p:cNvSpPr>
          <p:nvPr>
            <p:ph type="dt" sz="half" idx="10"/>
          </p:nvPr>
        </p:nvSpPr>
        <p:spPr>
          <a:xfrm>
            <a:off x="804672" y="6356350"/>
            <a:ext cx="2743200" cy="365125"/>
          </a:xfrm>
        </p:spPr>
        <p:txBody>
          <a:bodyPr vert="horz" lIns="91440" tIns="45720" rIns="91440" bIns="45720" rtlCol="0" anchor="ctr">
            <a:normAutofit/>
          </a:bodyPr>
          <a:lstStyle/>
          <a:p>
            <a:pPr algn="l">
              <a:spcAft>
                <a:spcPts val="600"/>
              </a:spcAft>
            </a:pPr>
            <a:fld id="{C7A1BBAB-51C5-4FCF-9DF9-CE3252633D91}" type="datetime1">
              <a:rPr lang="en-US" sz="1200" smtClean="0">
                <a:solidFill>
                  <a:schemeClr val="tx1">
                    <a:tint val="75000"/>
                  </a:schemeClr>
                </a:solidFill>
              </a:rPr>
              <a:pPr algn="l">
                <a:spcAft>
                  <a:spcPts val="600"/>
                </a:spcAft>
              </a:pPr>
              <a:t>11/6/2024</a:t>
            </a:fld>
            <a:endParaRPr lang="en-US" sz="1200">
              <a:solidFill>
                <a:schemeClr val="tx1">
                  <a:tint val="75000"/>
                </a:schemeClr>
              </a:solidFill>
            </a:endParaRPr>
          </a:p>
        </p:txBody>
      </p:sp>
      <p:sp>
        <p:nvSpPr>
          <p:cNvPr id="4" name="Slide Number Placeholder 3">
            <a:extLst>
              <a:ext uri="{FF2B5EF4-FFF2-40B4-BE49-F238E27FC236}">
                <a16:creationId xmlns:a16="http://schemas.microsoft.com/office/drawing/2014/main" id="{9ADF979B-DCBD-64A7-846E-8378FB17D32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EE24C92-1265-4741-8F9F-404A15D9386E}" type="slidenum">
              <a:rPr lang="en-US" smtClean="0">
                <a:solidFill>
                  <a:schemeClr val="tx1">
                    <a:tint val="75000"/>
                  </a:schemeClr>
                </a:solidFill>
              </a:rPr>
              <a:pPr>
                <a:spcAft>
                  <a:spcPts val="600"/>
                </a:spcAft>
              </a:pPr>
              <a:t>35</a:t>
            </a:fld>
            <a:endParaRPr lang="en-US">
              <a:solidFill>
                <a:schemeClr val="tx1">
                  <a:tint val="75000"/>
                </a:schemeClr>
              </a:solidFill>
            </a:endParaRPr>
          </a:p>
        </p:txBody>
      </p:sp>
    </p:spTree>
    <p:extLst>
      <p:ext uri="{BB962C8B-B14F-4D97-AF65-F5344CB8AC3E}">
        <p14:creationId xmlns:p14="http://schemas.microsoft.com/office/powerpoint/2010/main" val="165956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467FAAD-2884-1130-6FDE-5694B793ECD9}"/>
            </a:ext>
          </a:extLst>
        </p:cNvPr>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54C9AC-D8DD-9636-8B01-BC4758C84E39}"/>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a:solidFill>
                  <a:srgbClr val="FFFFFF"/>
                </a:solidFill>
                <a:latin typeface="Times New Roman" panose="02020603050405020304" pitchFamily="18" charset="0"/>
                <a:cs typeface="Times New Roman" panose="02020603050405020304" pitchFamily="18" charset="0"/>
              </a:rPr>
              <a:t>TimeTable</a:t>
            </a:r>
          </a:p>
        </p:txBody>
      </p:sp>
      <p:pic>
        <p:nvPicPr>
          <p:cNvPr id="6" name="image1.png" title="Image">
            <a:extLst>
              <a:ext uri="{FF2B5EF4-FFF2-40B4-BE49-F238E27FC236}">
                <a16:creationId xmlns:a16="http://schemas.microsoft.com/office/drawing/2014/main" id="{00000000-0008-0000-0000-000002000000}"/>
              </a:ext>
            </a:extLst>
          </p:cNvPr>
          <p:cNvPicPr preferRelativeResize="0"/>
          <p:nvPr/>
        </p:nvPicPr>
        <p:blipFill>
          <a:blip r:embed="rId2" cstate="print"/>
          <a:stretch>
            <a:fillRect/>
          </a:stretch>
        </p:blipFill>
        <p:spPr>
          <a:xfrm>
            <a:off x="4777316" y="868122"/>
            <a:ext cx="6780700" cy="5119427"/>
          </a:xfrm>
          <a:prstGeom prst="rect">
            <a:avLst/>
          </a:prstGeom>
          <a:noFill/>
        </p:spPr>
      </p:pic>
      <p:sp>
        <p:nvSpPr>
          <p:cNvPr id="3" name="Date Placeholder 2">
            <a:extLst>
              <a:ext uri="{FF2B5EF4-FFF2-40B4-BE49-F238E27FC236}">
                <a16:creationId xmlns:a16="http://schemas.microsoft.com/office/drawing/2014/main" id="{39467E65-F295-4336-47DE-17FA7730AE5B}"/>
              </a:ext>
            </a:extLst>
          </p:cNvPr>
          <p:cNvSpPr>
            <a:spLocks noGrp="1"/>
          </p:cNvSpPr>
          <p:nvPr>
            <p:ph type="dt" sz="half" idx="10"/>
          </p:nvPr>
        </p:nvSpPr>
        <p:spPr>
          <a:xfrm>
            <a:off x="8842248" y="6356350"/>
            <a:ext cx="1997202" cy="365125"/>
          </a:xfrm>
        </p:spPr>
        <p:txBody>
          <a:bodyPr>
            <a:normAutofit/>
          </a:bodyPr>
          <a:lstStyle/>
          <a:p>
            <a:pPr algn="r">
              <a:spcAft>
                <a:spcPts val="600"/>
              </a:spcAft>
            </a:pPr>
            <a:fld id="{336EBB09-FDC3-47DE-93B5-ED6916170555}" type="datetime1">
              <a:rPr lang="en-US">
                <a:solidFill>
                  <a:schemeClr val="tx1">
                    <a:alpha val="80000"/>
                  </a:schemeClr>
                </a:solidFill>
              </a:rPr>
              <a:pPr algn="r">
                <a:spcAft>
                  <a:spcPts val="600"/>
                </a:spcAft>
              </a:pPr>
              <a:t>11/6/2024</a:t>
            </a:fld>
            <a:endParaRPr lang="en-US">
              <a:solidFill>
                <a:schemeClr val="tx1">
                  <a:alpha val="80000"/>
                </a:schemeClr>
              </a:solidFill>
            </a:endParaRPr>
          </a:p>
        </p:txBody>
      </p:sp>
      <p:sp>
        <p:nvSpPr>
          <p:cNvPr id="5" name="Slide Number Placeholder 4">
            <a:extLst>
              <a:ext uri="{FF2B5EF4-FFF2-40B4-BE49-F238E27FC236}">
                <a16:creationId xmlns:a16="http://schemas.microsoft.com/office/drawing/2014/main" id="{954DA95F-E3CD-F1F2-FA2A-B3B46EEB5DCF}"/>
              </a:ext>
            </a:extLst>
          </p:cNvPr>
          <p:cNvSpPr>
            <a:spLocks noGrp="1"/>
          </p:cNvSpPr>
          <p:nvPr>
            <p:ph type="sldNum" sz="quarter" idx="12"/>
          </p:nvPr>
        </p:nvSpPr>
        <p:spPr>
          <a:xfrm>
            <a:off x="11034184" y="6356350"/>
            <a:ext cx="514349" cy="365125"/>
          </a:xfrm>
        </p:spPr>
        <p:txBody>
          <a:bodyPr>
            <a:normAutofit/>
          </a:bodyPr>
          <a:lstStyle/>
          <a:p>
            <a:pPr>
              <a:spcAft>
                <a:spcPts val="600"/>
              </a:spcAft>
            </a:pPr>
            <a:fld id="{5EE24C92-1265-4741-8F9F-404A15D9386E}" type="slidenum">
              <a:rPr lang="en-US">
                <a:solidFill>
                  <a:schemeClr val="tx1">
                    <a:alpha val="80000"/>
                  </a:schemeClr>
                </a:solidFill>
              </a:rPr>
              <a:pPr>
                <a:spcAft>
                  <a:spcPts val="600"/>
                </a:spcAft>
              </a:pPr>
              <a:t>36</a:t>
            </a:fld>
            <a:endParaRPr lang="en-US">
              <a:solidFill>
                <a:schemeClr val="tx1">
                  <a:alpha val="80000"/>
                </a:schemeClr>
              </a:solidFill>
            </a:endParaRPr>
          </a:p>
        </p:txBody>
      </p:sp>
    </p:spTree>
    <p:extLst>
      <p:ext uri="{BB962C8B-B14F-4D97-AF65-F5344CB8AC3E}">
        <p14:creationId xmlns:p14="http://schemas.microsoft.com/office/powerpoint/2010/main" val="4063256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7FAAD-2884-1130-6FDE-5694B793EC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54C9AC-D8DD-9636-8B01-BC4758C84E39}"/>
              </a:ext>
            </a:extLst>
          </p:cNvPr>
          <p:cNvSpPr>
            <a:spLocks noGrp="1"/>
          </p:cNvSpPr>
          <p:nvPr>
            <p:ph type="title"/>
          </p:nvPr>
        </p:nvSpPr>
        <p:spPr>
          <a:xfrm>
            <a:off x="3469532" y="799790"/>
            <a:ext cx="5252936" cy="899470"/>
          </a:xfrm>
        </p:spPr>
        <p:txBody>
          <a:bodyPr vert="horz" lIns="91440" tIns="45720" rIns="91440" bIns="45720" rtlCol="0" anchor="ctr">
            <a:normAutofit/>
          </a:bodyPr>
          <a:lstStyle/>
          <a:p>
            <a:pPr algn="ctr"/>
            <a:r>
              <a:rPr lang="en-US" sz="3600" b="1" dirty="0">
                <a:latin typeface="Times New Roman" panose="02020603050405020304" pitchFamily="18" charset="0"/>
                <a:cs typeface="Times New Roman" panose="02020603050405020304" pitchFamily="18" charset="0"/>
              </a:rPr>
              <a:t>Team members</a:t>
            </a:r>
          </a:p>
        </p:txBody>
      </p:sp>
      <p:sp>
        <p:nvSpPr>
          <p:cNvPr id="3" name="Date Placeholder 2">
            <a:extLst>
              <a:ext uri="{FF2B5EF4-FFF2-40B4-BE49-F238E27FC236}">
                <a16:creationId xmlns:a16="http://schemas.microsoft.com/office/drawing/2014/main" id="{39467E65-F295-4336-47DE-17FA7730AE5B}"/>
              </a:ext>
            </a:extLst>
          </p:cNvPr>
          <p:cNvSpPr>
            <a:spLocks noGrp="1"/>
          </p:cNvSpPr>
          <p:nvPr>
            <p:ph type="dt" sz="half" idx="10"/>
          </p:nvPr>
        </p:nvSpPr>
        <p:spPr/>
        <p:txBody>
          <a:bodyPr/>
          <a:lstStyle/>
          <a:p>
            <a:fld id="{336EBB09-FDC3-47DE-93B5-ED6916170555}" type="datetime1">
              <a:rPr lang="en-US" smtClean="0"/>
              <a:t>11/6/2024</a:t>
            </a:fld>
            <a:endParaRPr lang="en-US"/>
          </a:p>
        </p:txBody>
      </p:sp>
      <p:sp>
        <p:nvSpPr>
          <p:cNvPr id="5" name="Slide Number Placeholder 4">
            <a:extLst>
              <a:ext uri="{FF2B5EF4-FFF2-40B4-BE49-F238E27FC236}">
                <a16:creationId xmlns:a16="http://schemas.microsoft.com/office/drawing/2014/main" id="{954DA95F-E3CD-F1F2-FA2A-B3B46EEB5DCF}"/>
              </a:ext>
            </a:extLst>
          </p:cNvPr>
          <p:cNvSpPr>
            <a:spLocks noGrp="1"/>
          </p:cNvSpPr>
          <p:nvPr>
            <p:ph type="sldNum" sz="quarter" idx="12"/>
          </p:nvPr>
        </p:nvSpPr>
        <p:spPr/>
        <p:txBody>
          <a:bodyPr/>
          <a:lstStyle/>
          <a:p>
            <a:fld id="{5EE24C92-1265-4741-8F9F-404A15D9386E}" type="slidenum">
              <a:rPr lang="en-US" smtClean="0"/>
              <a:t>37</a:t>
            </a:fld>
            <a:endParaRPr lang="en-US"/>
          </a:p>
        </p:txBody>
      </p:sp>
      <p:sp>
        <p:nvSpPr>
          <p:cNvPr id="4" name="Subtitle 2">
            <a:extLst>
              <a:ext uri="{FF2B5EF4-FFF2-40B4-BE49-F238E27FC236}">
                <a16:creationId xmlns:a16="http://schemas.microsoft.com/office/drawing/2014/main" id="{B86C7357-EF14-DA78-B05E-74896E65653A}"/>
              </a:ext>
            </a:extLst>
          </p:cNvPr>
          <p:cNvSpPr txBox="1">
            <a:spLocks/>
          </p:cNvSpPr>
          <p:nvPr/>
        </p:nvSpPr>
        <p:spPr>
          <a:xfrm>
            <a:off x="1537815" y="1699259"/>
            <a:ext cx="7616233" cy="3937865"/>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err="1">
                <a:latin typeface="Times New Roman" panose="02020603050405020304" pitchFamily="18" charset="0"/>
                <a:cs typeface="Times New Roman" panose="02020603050405020304" pitchFamily="18" charset="0"/>
              </a:rPr>
              <a:t>Doaa</a:t>
            </a:r>
            <a:r>
              <a:rPr lang="en-US" sz="2000" dirty="0">
                <a:latin typeface="Times New Roman" panose="02020603050405020304" pitchFamily="18" charset="0"/>
                <a:cs typeface="Times New Roman" panose="02020603050405020304" pitchFamily="18" charset="0"/>
              </a:rPr>
              <a:t> Mohamed – Exploratory Data analysis (SQL)</a:t>
            </a:r>
          </a:p>
          <a:p>
            <a:r>
              <a:rPr lang="en-US" sz="2000" dirty="0">
                <a:latin typeface="Times New Roman" panose="02020603050405020304" pitchFamily="18" charset="0"/>
                <a:cs typeface="Times New Roman" panose="02020603050405020304" pitchFamily="18" charset="0"/>
              </a:rPr>
              <a:t>Jehad Essam – Exploratory Data analysis (SQL)</a:t>
            </a:r>
          </a:p>
          <a:p>
            <a:r>
              <a:rPr lang="en-US" sz="2000" dirty="0">
                <a:latin typeface="Times New Roman" panose="02020603050405020304" pitchFamily="18" charset="0"/>
                <a:cs typeface="Times New Roman" panose="02020603050405020304" pitchFamily="18" charset="0"/>
              </a:rPr>
              <a:t>Mariam Badr – Data cleaning, preprocessing, model building (Python)</a:t>
            </a:r>
          </a:p>
          <a:p>
            <a:r>
              <a:rPr lang="en-US" sz="2000" dirty="0">
                <a:latin typeface="Times New Roman" panose="02020603050405020304" pitchFamily="18" charset="0"/>
                <a:cs typeface="Times New Roman" panose="02020603050405020304" pitchFamily="18" charset="0"/>
              </a:rPr>
              <a:t>Mohamed Mostafa – Data visualization (Tableau)</a:t>
            </a:r>
          </a:p>
          <a:p>
            <a:r>
              <a:rPr lang="en-US" sz="2000" dirty="0">
                <a:latin typeface="Times New Roman" panose="02020603050405020304" pitchFamily="18" charset="0"/>
                <a:cs typeface="Times New Roman" panose="02020603050405020304" pitchFamily="18" charset="0"/>
              </a:rPr>
              <a:t>Mohamed Essam  – Data visualization (Tableau)</a:t>
            </a:r>
          </a:p>
        </p:txBody>
      </p:sp>
    </p:spTree>
    <p:extLst>
      <p:ext uri="{BB962C8B-B14F-4D97-AF65-F5344CB8AC3E}">
        <p14:creationId xmlns:p14="http://schemas.microsoft.com/office/powerpoint/2010/main" val="511807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467FAAD-2884-1130-6FDE-5694B793ECD9}"/>
            </a:ext>
          </a:extLst>
        </p:cNvPr>
        <p:cNvGrpSpPr/>
        <p:nvPr/>
      </p:nvGrpSpPr>
      <p:grpSpPr>
        <a:xfrm>
          <a:off x="0" y="0"/>
          <a:ext cx="0" cy="0"/>
          <a:chOff x="0" y="0"/>
          <a:chExt cx="0" cy="0"/>
        </a:xfrm>
      </p:grpSpPr>
      <p:sp>
        <p:nvSpPr>
          <p:cNvPr id="103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54C9AC-D8DD-9636-8B01-BC4758C84E39}"/>
              </a:ext>
            </a:extLst>
          </p:cNvPr>
          <p:cNvSpPr>
            <a:spLocks noGrp="1"/>
          </p:cNvSpPr>
          <p:nvPr>
            <p:ph type="title"/>
          </p:nvPr>
        </p:nvSpPr>
        <p:spPr>
          <a:xfrm>
            <a:off x="439091" y="1967265"/>
            <a:ext cx="4055766" cy="2547257"/>
          </a:xfrm>
          <a:noFill/>
        </p:spPr>
        <p:txBody>
          <a:bodyPr vert="horz" lIns="91440" tIns="45720" rIns="91440" bIns="45720" rtlCol="0" anchor="ctr">
            <a:normAutofit/>
          </a:bodyPr>
          <a:lstStyle/>
          <a:p>
            <a:pPr algn="ctr"/>
            <a:r>
              <a:rPr lang="en-US" sz="2800" b="1">
                <a:solidFill>
                  <a:srgbClr val="FFFFFF"/>
                </a:solidFill>
                <a:latin typeface="Times New Roman" panose="02020603050405020304" pitchFamily="18" charset="0"/>
                <a:cs typeface="Times New Roman" panose="02020603050405020304" pitchFamily="18" charset="0"/>
              </a:rPr>
              <a:t>Recommendations</a:t>
            </a:r>
            <a:endParaRPr lang="en-US" sz="2800" b="1" dirty="0">
              <a:solidFill>
                <a:srgbClr val="FFFFFF"/>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39467E65-F295-4336-47DE-17FA7730AE5B}"/>
              </a:ext>
            </a:extLst>
          </p:cNvPr>
          <p:cNvSpPr>
            <a:spLocks noGrp="1"/>
          </p:cNvSpPr>
          <p:nvPr>
            <p:ph type="dt" sz="half" idx="10"/>
          </p:nvPr>
        </p:nvSpPr>
        <p:spPr>
          <a:xfrm>
            <a:off x="8842248" y="6356350"/>
            <a:ext cx="1997202" cy="365125"/>
          </a:xfrm>
        </p:spPr>
        <p:txBody>
          <a:bodyPr>
            <a:normAutofit/>
          </a:bodyPr>
          <a:lstStyle/>
          <a:p>
            <a:pPr algn="r">
              <a:spcAft>
                <a:spcPts val="600"/>
              </a:spcAft>
            </a:pPr>
            <a:fld id="{336EBB09-FDC3-47DE-93B5-ED6916170555}" type="datetime1">
              <a:rPr lang="en-US" smtClean="0">
                <a:solidFill>
                  <a:schemeClr val="tx1">
                    <a:alpha val="80000"/>
                  </a:schemeClr>
                </a:solidFill>
              </a:rPr>
              <a:pPr algn="r">
                <a:spcAft>
                  <a:spcPts val="600"/>
                </a:spcAft>
              </a:pPr>
              <a:t>11/6/2024</a:t>
            </a:fld>
            <a:endParaRPr lang="en-US">
              <a:solidFill>
                <a:schemeClr val="tx1">
                  <a:alpha val="80000"/>
                </a:schemeClr>
              </a:solidFill>
            </a:endParaRPr>
          </a:p>
        </p:txBody>
      </p:sp>
      <p:sp>
        <p:nvSpPr>
          <p:cNvPr id="5" name="Slide Number Placeholder 4">
            <a:extLst>
              <a:ext uri="{FF2B5EF4-FFF2-40B4-BE49-F238E27FC236}">
                <a16:creationId xmlns:a16="http://schemas.microsoft.com/office/drawing/2014/main" id="{954DA95F-E3CD-F1F2-FA2A-B3B46EEB5DCF}"/>
              </a:ext>
            </a:extLst>
          </p:cNvPr>
          <p:cNvSpPr>
            <a:spLocks noGrp="1"/>
          </p:cNvSpPr>
          <p:nvPr>
            <p:ph type="sldNum" sz="quarter" idx="12"/>
          </p:nvPr>
        </p:nvSpPr>
        <p:spPr>
          <a:xfrm>
            <a:off x="11034184" y="6356350"/>
            <a:ext cx="514349" cy="365125"/>
          </a:xfrm>
        </p:spPr>
        <p:txBody>
          <a:bodyPr>
            <a:normAutofit/>
          </a:bodyPr>
          <a:lstStyle/>
          <a:p>
            <a:pPr>
              <a:spcAft>
                <a:spcPts val="600"/>
              </a:spcAft>
            </a:pPr>
            <a:fld id="{5EE24C92-1265-4741-8F9F-404A15D9386E}" type="slidenum">
              <a:rPr lang="en-US" smtClean="0">
                <a:solidFill>
                  <a:schemeClr val="tx1">
                    <a:alpha val="80000"/>
                  </a:schemeClr>
                </a:solidFill>
              </a:rPr>
              <a:pPr>
                <a:spcAft>
                  <a:spcPts val="600"/>
                </a:spcAft>
              </a:pPr>
              <a:t>38</a:t>
            </a:fld>
            <a:endParaRPr lang="en-US">
              <a:solidFill>
                <a:schemeClr val="tx1">
                  <a:alpha val="80000"/>
                </a:schemeClr>
              </a:solidFill>
            </a:endParaRPr>
          </a:p>
        </p:txBody>
      </p:sp>
      <p:graphicFrame>
        <p:nvGraphicFramePr>
          <p:cNvPr id="1050" name="TextBox 5">
            <a:extLst>
              <a:ext uri="{FF2B5EF4-FFF2-40B4-BE49-F238E27FC236}">
                <a16:creationId xmlns:a16="http://schemas.microsoft.com/office/drawing/2014/main" id="{C2402BD4-6338-292F-FA57-B4B052C5E127}"/>
              </a:ext>
            </a:extLst>
          </p:cNvPr>
          <p:cNvGraphicFramePr/>
          <p:nvPr>
            <p:extLst>
              <p:ext uri="{D42A27DB-BD31-4B8C-83A1-F6EECF244321}">
                <p14:modId xmlns:p14="http://schemas.microsoft.com/office/powerpoint/2010/main" val="1607745202"/>
              </p:ext>
            </p:extLst>
          </p:nvPr>
        </p:nvGraphicFramePr>
        <p:xfrm>
          <a:off x="4873538" y="1967265"/>
          <a:ext cx="6446103" cy="31393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81386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F58407E-4A9D-7EE2-2A41-21FDA1A9C9AF}"/>
              </a:ext>
            </a:extLst>
          </p:cNvPr>
          <p:cNvSpPr>
            <a:spLocks noGrp="1"/>
          </p:cNvSpPr>
          <p:nvPr>
            <p:ph type="dt" sz="half" idx="10"/>
          </p:nvPr>
        </p:nvSpPr>
        <p:spPr/>
        <p:txBody>
          <a:bodyPr/>
          <a:lstStyle/>
          <a:p>
            <a:fld id="{336EBB09-FDC3-47DE-93B5-ED6916170555}" type="datetime1">
              <a:rPr lang="en-US" smtClean="0"/>
              <a:t>11/6/2024</a:t>
            </a:fld>
            <a:endParaRPr lang="en-US"/>
          </a:p>
        </p:txBody>
      </p:sp>
      <p:sp>
        <p:nvSpPr>
          <p:cNvPr id="5" name="Slide Number Placeholder 4">
            <a:extLst>
              <a:ext uri="{FF2B5EF4-FFF2-40B4-BE49-F238E27FC236}">
                <a16:creationId xmlns:a16="http://schemas.microsoft.com/office/drawing/2014/main" id="{FC3036CE-5C80-E272-3BAB-831B7745C1B1}"/>
              </a:ext>
            </a:extLst>
          </p:cNvPr>
          <p:cNvSpPr>
            <a:spLocks noGrp="1"/>
          </p:cNvSpPr>
          <p:nvPr>
            <p:ph type="sldNum" sz="quarter" idx="12"/>
          </p:nvPr>
        </p:nvSpPr>
        <p:spPr/>
        <p:txBody>
          <a:bodyPr/>
          <a:lstStyle/>
          <a:p>
            <a:fld id="{5EE24C92-1265-4741-8F9F-404A15D9386E}" type="slidenum">
              <a:rPr lang="en-US" smtClean="0"/>
              <a:t>39</a:t>
            </a:fld>
            <a:endParaRPr lang="en-US"/>
          </a:p>
        </p:txBody>
      </p:sp>
      <p:sp>
        <p:nvSpPr>
          <p:cNvPr id="7" name="Date Placeholder 3">
            <a:extLst>
              <a:ext uri="{FF2B5EF4-FFF2-40B4-BE49-F238E27FC236}">
                <a16:creationId xmlns:a16="http://schemas.microsoft.com/office/drawing/2014/main" id="{18C0E7E2-D49E-9F6C-D69D-0649BC673209}"/>
              </a:ext>
            </a:extLst>
          </p:cNvPr>
          <p:cNvSpPr>
            <a:spLocks noGrp="1"/>
          </p:cNvSpPr>
          <p:nvPr/>
        </p:nvSpPr>
        <p:spPr>
          <a:xfrm>
            <a:off x="946710" y="6356350"/>
            <a:ext cx="2743200" cy="365125"/>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0A7B7E-3938-4D0E-8E14-E58AA83CCFB6}" type="datetime1">
              <a:rPr lang="en-US" smtClean="0"/>
              <a:pPr/>
              <a:t>11/6/2024</a:t>
            </a:fld>
            <a:endParaRPr lang="en-US" dirty="0"/>
          </a:p>
        </p:txBody>
      </p:sp>
      <p:sp>
        <p:nvSpPr>
          <p:cNvPr id="21" name="AutoShape 6" descr="A minimalist design postcard of Thank you">
            <a:extLst>
              <a:ext uri="{FF2B5EF4-FFF2-40B4-BE49-F238E27FC236}">
                <a16:creationId xmlns:a16="http://schemas.microsoft.com/office/drawing/2014/main" id="{983F0DE2-1E4D-63AC-5748-72A70D2A28E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AutoShape 8" descr="thank you poster">
            <a:extLst>
              <a:ext uri="{FF2B5EF4-FFF2-40B4-BE49-F238E27FC236}">
                <a16:creationId xmlns:a16="http://schemas.microsoft.com/office/drawing/2014/main" id="{CECA3F7A-49FB-E936-2D68-7A77F285244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4" name="Picture 23" descr="A green leafy surface with a thank you message&#10;&#10;Description automatically generated">
            <a:extLst>
              <a:ext uri="{FF2B5EF4-FFF2-40B4-BE49-F238E27FC236}">
                <a16:creationId xmlns:a16="http://schemas.microsoft.com/office/drawing/2014/main" id="{5B5A4FFF-BADA-BA75-8106-687A9165C2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31" y="978519"/>
            <a:ext cx="12217631" cy="5879481"/>
          </a:xfrm>
          <a:prstGeom prst="rect">
            <a:avLst/>
          </a:prstGeom>
        </p:spPr>
      </p:pic>
      <p:sp>
        <p:nvSpPr>
          <p:cNvPr id="25" name="TextBox 24">
            <a:extLst>
              <a:ext uri="{FF2B5EF4-FFF2-40B4-BE49-F238E27FC236}">
                <a16:creationId xmlns:a16="http://schemas.microsoft.com/office/drawing/2014/main" id="{7225222E-3E01-51F1-E2AD-0A6FB6E0D523}"/>
              </a:ext>
            </a:extLst>
          </p:cNvPr>
          <p:cNvSpPr txBox="1"/>
          <p:nvPr/>
        </p:nvSpPr>
        <p:spPr>
          <a:xfrm>
            <a:off x="3342879" y="5810338"/>
            <a:ext cx="6115841" cy="1015663"/>
          </a:xfrm>
          <a:prstGeom prst="rect">
            <a:avLst/>
          </a:prstGeom>
          <a:solidFill>
            <a:schemeClr val="accent3">
              <a:lumMod val="20000"/>
              <a:lumOff val="80000"/>
            </a:schemeClr>
          </a:solidFill>
        </p:spPr>
        <p:txBody>
          <a:bodyPr wrap="square">
            <a:spAutoFit/>
          </a:bodyPr>
          <a:lstStyle/>
          <a:p>
            <a:pPr algn="ctr"/>
            <a:r>
              <a:rPr lang="en-US" sz="2000" b="1" dirty="0">
                <a:latin typeface="Times New Roman" panose="02020603050405020304" pitchFamily="18" charset="0"/>
                <a:cs typeface="Times New Roman" panose="02020603050405020304" pitchFamily="18" charset="0"/>
              </a:rPr>
              <a:t>For Any Further Information please contact:</a:t>
            </a:r>
          </a:p>
          <a:p>
            <a:pPr algn="ctr"/>
            <a:r>
              <a:rPr lang="en-US" sz="2000" b="1" dirty="0">
                <a:latin typeface="Times New Roman" panose="02020603050405020304" pitchFamily="18" charset="0"/>
                <a:cs typeface="Times New Roman" panose="02020603050405020304" pitchFamily="18" charset="0"/>
              </a:rPr>
              <a:t>Mariam Badr</a:t>
            </a:r>
          </a:p>
          <a:p>
            <a:pPr algn="ctr"/>
            <a:r>
              <a:rPr lang="en-US" sz="2000" b="1" dirty="0">
                <a:latin typeface="Times New Roman" panose="02020603050405020304" pitchFamily="18" charset="0"/>
                <a:cs typeface="Times New Roman" panose="02020603050405020304" pitchFamily="18" charset="0"/>
              </a:rPr>
              <a:t>01143755257 </a:t>
            </a:r>
          </a:p>
        </p:txBody>
      </p:sp>
    </p:spTree>
    <p:extLst>
      <p:ext uri="{BB962C8B-B14F-4D97-AF65-F5344CB8AC3E}">
        <p14:creationId xmlns:p14="http://schemas.microsoft.com/office/powerpoint/2010/main" val="4262260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A1137-5C2E-A3FB-D5B1-9CB016B7978F}"/>
              </a:ext>
            </a:extLst>
          </p:cNvPr>
          <p:cNvSpPr>
            <a:spLocks noGrp="1"/>
          </p:cNvSpPr>
          <p:nvPr>
            <p:ph type="title"/>
          </p:nvPr>
        </p:nvSpPr>
        <p:spPr>
          <a:xfrm>
            <a:off x="2977662" y="433844"/>
            <a:ext cx="6236676" cy="1423069"/>
          </a:xfrm>
        </p:spPr>
        <p:txBody>
          <a:bodyPr>
            <a:normAutofit/>
          </a:bodyPr>
          <a:lstStyle/>
          <a:p>
            <a:pPr algn="ctr"/>
            <a:r>
              <a:rPr lang="en-US" sz="3600" b="1" dirty="0">
                <a:latin typeface="Times New Roman" panose="02020603050405020304" pitchFamily="18" charset="0"/>
                <a:cs typeface="Times New Roman" panose="02020603050405020304" pitchFamily="18" charset="0"/>
              </a:rPr>
              <a:t>End Users and Features</a:t>
            </a:r>
            <a:br>
              <a:rPr lang="en-US" sz="3600" b="1" dirty="0">
                <a:latin typeface="Times New Roman" panose="02020603050405020304" pitchFamily="18" charset="0"/>
                <a:cs typeface="Times New Roman" panose="02020603050405020304" pitchFamily="18" charset="0"/>
              </a:rPr>
            </a:br>
            <a:endParaRPr lang="en-US" sz="3600"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4F2968ED-5741-B239-07A0-FABC001BD18E}"/>
              </a:ext>
            </a:extLst>
          </p:cNvPr>
          <p:cNvSpPr>
            <a:spLocks noGrp="1"/>
          </p:cNvSpPr>
          <p:nvPr>
            <p:ph type="dt" sz="half" idx="10"/>
          </p:nvPr>
        </p:nvSpPr>
        <p:spPr/>
        <p:txBody>
          <a:bodyPr/>
          <a:lstStyle/>
          <a:p>
            <a:fld id="{336EBB09-FDC3-47DE-93B5-ED6916170555}" type="datetime1">
              <a:rPr lang="en-US" smtClean="0"/>
              <a:t>11/6/2024</a:t>
            </a:fld>
            <a:endParaRPr lang="en-US"/>
          </a:p>
        </p:txBody>
      </p:sp>
      <p:sp>
        <p:nvSpPr>
          <p:cNvPr id="4" name="Footer Placeholder 3">
            <a:extLst>
              <a:ext uri="{FF2B5EF4-FFF2-40B4-BE49-F238E27FC236}">
                <a16:creationId xmlns:a16="http://schemas.microsoft.com/office/drawing/2014/main" id="{E88BAB07-AC63-A87B-A58C-3042302A5F9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45FAC0-E845-EE58-8E92-9D4110786E50}"/>
              </a:ext>
            </a:extLst>
          </p:cNvPr>
          <p:cNvSpPr>
            <a:spLocks noGrp="1"/>
          </p:cNvSpPr>
          <p:nvPr>
            <p:ph type="sldNum" sz="quarter" idx="12"/>
          </p:nvPr>
        </p:nvSpPr>
        <p:spPr/>
        <p:txBody>
          <a:bodyPr/>
          <a:lstStyle/>
          <a:p>
            <a:fld id="{5EE24C92-1265-4741-8F9F-404A15D9386E}" type="slidenum">
              <a:rPr lang="en-US" smtClean="0"/>
              <a:t>4</a:t>
            </a:fld>
            <a:endParaRPr lang="en-US"/>
          </a:p>
        </p:txBody>
      </p:sp>
      <p:sp>
        <p:nvSpPr>
          <p:cNvPr id="7" name="Block Arc 6">
            <a:extLst>
              <a:ext uri="{FF2B5EF4-FFF2-40B4-BE49-F238E27FC236}">
                <a16:creationId xmlns:a16="http://schemas.microsoft.com/office/drawing/2014/main" id="{FDAAF484-AF3B-E506-AA71-3EF3E4C9FA68}"/>
              </a:ext>
            </a:extLst>
          </p:cNvPr>
          <p:cNvSpPr/>
          <p:nvPr/>
        </p:nvSpPr>
        <p:spPr>
          <a:xfrm rot="5400000">
            <a:off x="-965997" y="4069881"/>
            <a:ext cx="1942680" cy="1469097"/>
          </a:xfrm>
          <a:prstGeom prst="blockArc">
            <a:avLst/>
          </a:prstGeom>
          <a:solidFill>
            <a:srgbClr val="94B9D6"/>
          </a:solidFill>
          <a:ln>
            <a:solidFill>
              <a:srgbClr val="94B9D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1" name="Picture 10" descr="A close-up of a puzzle">
            <a:extLst>
              <a:ext uri="{FF2B5EF4-FFF2-40B4-BE49-F238E27FC236}">
                <a16:creationId xmlns:a16="http://schemas.microsoft.com/office/drawing/2014/main" id="{D9CE6ADE-874C-528D-5A30-798E55553B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9350" y="1831490"/>
            <a:ext cx="7353300" cy="4428331"/>
          </a:xfrm>
          <a:prstGeom prst="rect">
            <a:avLst/>
          </a:prstGeom>
        </p:spPr>
      </p:pic>
    </p:spTree>
    <p:extLst>
      <p:ext uri="{BB962C8B-B14F-4D97-AF65-F5344CB8AC3E}">
        <p14:creationId xmlns:p14="http://schemas.microsoft.com/office/powerpoint/2010/main" val="2972126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A1137-5C2E-A3FB-D5B1-9CB016B7978F}"/>
              </a:ext>
            </a:extLst>
          </p:cNvPr>
          <p:cNvSpPr>
            <a:spLocks noGrp="1"/>
          </p:cNvSpPr>
          <p:nvPr>
            <p:ph type="title"/>
          </p:nvPr>
        </p:nvSpPr>
        <p:spPr>
          <a:xfrm>
            <a:off x="7402372" y="2429700"/>
            <a:ext cx="4406158" cy="1800165"/>
          </a:xfrm>
        </p:spPr>
        <p:txBody>
          <a:bodyPr vert="horz" lIns="91440" tIns="45720" rIns="91440" bIns="45720" rtlCol="0" anchor="t">
            <a:noAutofit/>
          </a:bodyPr>
          <a:lstStyle/>
          <a:p>
            <a:pPr algn="just" rtl="0"/>
            <a:r>
              <a:rPr lang="en-US" sz="2400" dirty="0">
                <a:latin typeface="Times New Roman" panose="02020603050405020304" pitchFamily="18" charset="0"/>
                <a:cs typeface="Times New Roman" panose="02020603050405020304" pitchFamily="18" charset="0"/>
              </a:rPr>
              <a:t>Businesses looking for consumer segmentation to enhance marketing strategies.</a:t>
            </a:r>
          </a:p>
        </p:txBody>
      </p:sp>
      <p:sp>
        <p:nvSpPr>
          <p:cNvPr id="3" name="Date Placeholder 2">
            <a:extLst>
              <a:ext uri="{FF2B5EF4-FFF2-40B4-BE49-F238E27FC236}">
                <a16:creationId xmlns:a16="http://schemas.microsoft.com/office/drawing/2014/main" id="{4F2968ED-5741-B239-07A0-FABC001BD18E}"/>
              </a:ext>
            </a:extLst>
          </p:cNvPr>
          <p:cNvSpPr>
            <a:spLocks noGrp="1"/>
          </p:cNvSpPr>
          <p:nvPr>
            <p:ph type="dt" sz="half" idx="10"/>
          </p:nvPr>
        </p:nvSpPr>
        <p:spPr>
          <a:xfrm>
            <a:off x="798070" y="6365177"/>
            <a:ext cx="2743200" cy="365125"/>
          </a:xfrm>
        </p:spPr>
        <p:txBody>
          <a:bodyPr vert="horz" lIns="91440" tIns="45720" rIns="91440" bIns="45720" rtlCol="0" anchor="ctr">
            <a:normAutofit/>
          </a:bodyPr>
          <a:lstStyle/>
          <a:p>
            <a:pPr algn="r">
              <a:spcAft>
                <a:spcPts val="600"/>
              </a:spcAft>
            </a:pPr>
            <a:fld id="{336EBB09-FDC3-47DE-93B5-ED6916170555}" type="datetime1">
              <a:rPr lang="en-US">
                <a:solidFill>
                  <a:srgbClr val="FFFFFF"/>
                </a:solidFill>
              </a:rPr>
              <a:pPr algn="r">
                <a:spcAft>
                  <a:spcPts val="600"/>
                </a:spcAft>
              </a:pPr>
              <a:t>11/6/2024</a:t>
            </a:fld>
            <a:endParaRPr lang="en-US" dirty="0">
              <a:solidFill>
                <a:srgbClr val="FFFFFF"/>
              </a:solidFill>
            </a:endParaRPr>
          </a:p>
        </p:txBody>
      </p:sp>
      <p:sp>
        <p:nvSpPr>
          <p:cNvPr id="4" name="Footer Placeholder 3">
            <a:extLst>
              <a:ext uri="{FF2B5EF4-FFF2-40B4-BE49-F238E27FC236}">
                <a16:creationId xmlns:a16="http://schemas.microsoft.com/office/drawing/2014/main" id="{E88BAB07-AC63-A87B-A58C-3042302A5F9A}"/>
              </a:ext>
            </a:extLst>
          </p:cNvPr>
          <p:cNvSpPr>
            <a:spLocks noGrp="1"/>
          </p:cNvSpPr>
          <p:nvPr>
            <p:ph type="ftr" sz="quarter" idx="11"/>
          </p:nvPr>
        </p:nvSpPr>
        <p:spPr>
          <a:xfrm rot="5400000">
            <a:off x="-1827302" y="2002536"/>
            <a:ext cx="4114800" cy="365125"/>
          </a:xfrm>
        </p:spPr>
        <p:txBody>
          <a:bodyPr vert="horz" lIns="91440" tIns="45720" rIns="91440" bIns="45720" rtlCol="0" anchor="ctr">
            <a:normAutofit/>
          </a:bodyPr>
          <a:lstStyle/>
          <a:p>
            <a:pPr algn="l"/>
            <a:endParaRPr lang="en-US" sz="1100" kern="1200">
              <a:solidFill>
                <a:schemeClr val="tx1">
                  <a:tint val="75000"/>
                </a:schemeClr>
              </a:solidFill>
              <a:latin typeface="+mn-lt"/>
              <a:ea typeface="+mn-ea"/>
              <a:cs typeface="+mn-cs"/>
            </a:endParaRPr>
          </a:p>
        </p:txBody>
      </p:sp>
      <p:sp>
        <p:nvSpPr>
          <p:cNvPr id="5" name="Slide Number Placeholder 4">
            <a:extLst>
              <a:ext uri="{FF2B5EF4-FFF2-40B4-BE49-F238E27FC236}">
                <a16:creationId xmlns:a16="http://schemas.microsoft.com/office/drawing/2014/main" id="{8645FAC0-E845-EE58-8E92-9D4110786E50}"/>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EE24C92-1265-4741-8F9F-404A15D9386E}" type="slidenum">
              <a:rPr lang="en-US" sz="1100">
                <a:solidFill>
                  <a:srgbClr val="FFFFFF"/>
                </a:solidFill>
              </a:rPr>
              <a:pPr>
                <a:spcAft>
                  <a:spcPts val="600"/>
                </a:spcAft>
              </a:pPr>
              <a:t>5</a:t>
            </a:fld>
            <a:endParaRPr lang="en-US" sz="1100">
              <a:solidFill>
                <a:srgbClr val="FFFFFF"/>
              </a:solidFill>
            </a:endParaRPr>
          </a:p>
        </p:txBody>
      </p:sp>
      <p:sp>
        <p:nvSpPr>
          <p:cNvPr id="16" name="TextBox 15">
            <a:extLst>
              <a:ext uri="{FF2B5EF4-FFF2-40B4-BE49-F238E27FC236}">
                <a16:creationId xmlns:a16="http://schemas.microsoft.com/office/drawing/2014/main" id="{1C470D3B-2577-3BB9-736C-1715CE15F8B4}"/>
              </a:ext>
            </a:extLst>
          </p:cNvPr>
          <p:cNvSpPr txBox="1"/>
          <p:nvPr/>
        </p:nvSpPr>
        <p:spPr>
          <a:xfrm>
            <a:off x="7298162" y="970595"/>
            <a:ext cx="4406158" cy="1800164"/>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endParaRPr lang="en-US" sz="2000" dirty="0"/>
          </a:p>
          <a:p>
            <a:pPr algn="ctr" rtl="0"/>
            <a:r>
              <a:rPr lang="en-US" sz="3600" b="1" dirty="0">
                <a:latin typeface="Times New Roman" panose="02020603050405020304" pitchFamily="18" charset="0"/>
                <a:ea typeface="+mj-ea"/>
                <a:cs typeface="Times New Roman" panose="02020603050405020304" pitchFamily="18" charset="0"/>
              </a:rPr>
              <a:t>Primary</a:t>
            </a:r>
            <a:r>
              <a:rPr lang="en-US" sz="2400" b="1" dirty="0"/>
              <a:t> </a:t>
            </a:r>
            <a:r>
              <a:rPr lang="en-US" sz="3600" b="1" dirty="0">
                <a:latin typeface="Times New Roman" panose="02020603050405020304" pitchFamily="18" charset="0"/>
                <a:ea typeface="+mj-ea"/>
                <a:cs typeface="Times New Roman" panose="02020603050405020304" pitchFamily="18" charset="0"/>
              </a:rPr>
              <a:t>Users</a:t>
            </a:r>
          </a:p>
        </p:txBody>
      </p:sp>
      <p:pic>
        <p:nvPicPr>
          <p:cNvPr id="7" name="Picture 6" descr="A screenshot of a computer screen&#10;&#10;Description automatically generated">
            <a:extLst>
              <a:ext uri="{FF2B5EF4-FFF2-40B4-BE49-F238E27FC236}">
                <a16:creationId xmlns:a16="http://schemas.microsoft.com/office/drawing/2014/main" id="{E1BBCB69-88D6-BBE4-9248-0106A32E3A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470" y="756541"/>
            <a:ext cx="7804923" cy="5344918"/>
          </a:xfrm>
          <a:prstGeom prst="rect">
            <a:avLst/>
          </a:prstGeom>
        </p:spPr>
      </p:pic>
      <p:sp>
        <p:nvSpPr>
          <p:cNvPr id="6" name="Slide Number Placeholder 4">
            <a:extLst>
              <a:ext uri="{FF2B5EF4-FFF2-40B4-BE49-F238E27FC236}">
                <a16:creationId xmlns:a16="http://schemas.microsoft.com/office/drawing/2014/main" id="{A73DB82B-C3B6-860C-D49E-7ABE92DA3737}"/>
              </a:ext>
            </a:extLst>
          </p:cNvPr>
          <p:cNvSpPr txBox="1">
            <a:spLocks/>
          </p:cNvSpPr>
          <p:nvPr/>
        </p:nvSpPr>
        <p:spPr>
          <a:xfrm>
            <a:off x="8610600" y="636639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24C92-1265-4741-8F9F-404A15D9386E}" type="slidenum">
              <a:rPr lang="en-US" smtClean="0"/>
              <a:pPr/>
              <a:t>5</a:t>
            </a:fld>
            <a:endParaRPr lang="en-US" dirty="0"/>
          </a:p>
        </p:txBody>
      </p:sp>
    </p:spTree>
    <p:extLst>
      <p:ext uri="{BB962C8B-B14F-4D97-AF65-F5344CB8AC3E}">
        <p14:creationId xmlns:p14="http://schemas.microsoft.com/office/powerpoint/2010/main" val="3671849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F2968ED-5741-B239-07A0-FABC001BD18E}"/>
              </a:ext>
            </a:extLst>
          </p:cNvPr>
          <p:cNvSpPr>
            <a:spLocks noGrp="1"/>
          </p:cNvSpPr>
          <p:nvPr>
            <p:ph type="dt" sz="half" idx="10"/>
          </p:nvPr>
        </p:nvSpPr>
        <p:spPr/>
        <p:txBody>
          <a:bodyPr vert="horz" lIns="91440" tIns="45720" rIns="91440" bIns="45720" rtlCol="0" anchor="ctr">
            <a:normAutofit/>
          </a:bodyPr>
          <a:lstStyle/>
          <a:p>
            <a:pPr algn="r">
              <a:spcAft>
                <a:spcPts val="600"/>
              </a:spcAft>
            </a:pPr>
            <a:fld id="{336EBB09-FDC3-47DE-93B5-ED6916170555}" type="datetime1">
              <a:rPr lang="en-US">
                <a:solidFill>
                  <a:srgbClr val="FFFFFF"/>
                </a:solidFill>
              </a:rPr>
              <a:pPr algn="r">
                <a:spcAft>
                  <a:spcPts val="600"/>
                </a:spcAft>
              </a:pPr>
              <a:t>11/6/2024</a:t>
            </a:fld>
            <a:endParaRPr lang="en-US">
              <a:solidFill>
                <a:srgbClr val="FFFFFF"/>
              </a:solidFill>
            </a:endParaRPr>
          </a:p>
        </p:txBody>
      </p:sp>
      <p:sp>
        <p:nvSpPr>
          <p:cNvPr id="4" name="Footer Placeholder 3">
            <a:extLst>
              <a:ext uri="{FF2B5EF4-FFF2-40B4-BE49-F238E27FC236}">
                <a16:creationId xmlns:a16="http://schemas.microsoft.com/office/drawing/2014/main" id="{E88BAB07-AC63-A87B-A58C-3042302A5F9A}"/>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endParaRPr lang="en-US" sz="1200" kern="1200">
              <a:solidFill>
                <a:srgbClr val="FFFFFF"/>
              </a:solidFill>
              <a:latin typeface="+mn-lt"/>
              <a:ea typeface="+mn-ea"/>
              <a:cs typeface="+mn-cs"/>
            </a:endParaRPr>
          </a:p>
        </p:txBody>
      </p:sp>
      <p:sp>
        <p:nvSpPr>
          <p:cNvPr id="5" name="Slide Number Placeholder 4">
            <a:extLst>
              <a:ext uri="{FF2B5EF4-FFF2-40B4-BE49-F238E27FC236}">
                <a16:creationId xmlns:a16="http://schemas.microsoft.com/office/drawing/2014/main" id="{8645FAC0-E845-EE58-8E92-9D4110786E50}"/>
              </a:ext>
            </a:extLst>
          </p:cNvPr>
          <p:cNvSpPr>
            <a:spLocks noGrp="1"/>
          </p:cNvSpPr>
          <p:nvPr>
            <p:ph type="sldNum" sz="quarter" idx="12"/>
          </p:nvPr>
        </p:nvSpPr>
        <p:spPr/>
        <p:txBody>
          <a:bodyPr vert="horz" lIns="91440" tIns="45720" rIns="91440" bIns="45720" rtlCol="0" anchor="ctr">
            <a:normAutofit/>
          </a:bodyPr>
          <a:lstStyle/>
          <a:p>
            <a:pPr>
              <a:spcAft>
                <a:spcPts val="600"/>
              </a:spcAft>
            </a:pPr>
            <a:fld id="{5EE24C92-1265-4741-8F9F-404A15D9386E}" type="slidenum">
              <a:rPr lang="en-US">
                <a:solidFill>
                  <a:srgbClr val="FFFFFF"/>
                </a:solidFill>
              </a:rPr>
              <a:pPr>
                <a:spcAft>
                  <a:spcPts val="600"/>
                </a:spcAft>
              </a:pPr>
              <a:t>6</a:t>
            </a:fld>
            <a:endParaRPr lang="en-US">
              <a:solidFill>
                <a:srgbClr val="FFFFFF"/>
              </a:solidFill>
            </a:endParaRPr>
          </a:p>
        </p:txBody>
      </p:sp>
      <p:pic>
        <p:nvPicPr>
          <p:cNvPr id="6" name="Picture 5" descr="A screenshot of a computer&#10;&#10;Description automatically generated">
            <a:extLst>
              <a:ext uri="{FF2B5EF4-FFF2-40B4-BE49-F238E27FC236}">
                <a16:creationId xmlns:a16="http://schemas.microsoft.com/office/drawing/2014/main" id="{31FD1129-6727-4CC3-71AC-11A1E77E5A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2090"/>
            <a:ext cx="12192000" cy="5633820"/>
          </a:xfrm>
          <a:prstGeom prst="rect">
            <a:avLst/>
          </a:prstGeom>
        </p:spPr>
      </p:pic>
    </p:spTree>
    <p:extLst>
      <p:ext uri="{BB962C8B-B14F-4D97-AF65-F5344CB8AC3E}">
        <p14:creationId xmlns:p14="http://schemas.microsoft.com/office/powerpoint/2010/main" val="289392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A1137-5C2E-A3FB-D5B1-9CB016B7978F}"/>
              </a:ext>
            </a:extLst>
          </p:cNvPr>
          <p:cNvSpPr>
            <a:spLocks noGrp="1"/>
          </p:cNvSpPr>
          <p:nvPr>
            <p:ph type="title"/>
          </p:nvPr>
        </p:nvSpPr>
        <p:spPr>
          <a:xfrm>
            <a:off x="8115300" y="1562669"/>
            <a:ext cx="3389515" cy="2380681"/>
          </a:xfrm>
        </p:spPr>
        <p:txBody>
          <a:bodyPr vert="horz" lIns="91440" tIns="45720" rIns="91440" bIns="45720" rtlCol="0" anchor="b">
            <a:normAutofit/>
          </a:bodyPr>
          <a:lstStyle/>
          <a:p>
            <a:pPr algn="ctr"/>
            <a:r>
              <a:rPr lang="en-US" sz="3600" b="1" dirty="0">
                <a:solidFill>
                  <a:schemeClr val="tx1">
                    <a:lumMod val="85000"/>
                    <a:lumOff val="15000"/>
                  </a:schemeClr>
                </a:solidFill>
                <a:latin typeface="Times New Roman" panose="02020603050405020304" pitchFamily="18" charset="0"/>
                <a:cs typeface="Times New Roman" panose="02020603050405020304" pitchFamily="18" charset="0"/>
              </a:rPr>
              <a:t>Data Structure</a:t>
            </a:r>
          </a:p>
        </p:txBody>
      </p:sp>
      <p:sp>
        <p:nvSpPr>
          <p:cNvPr id="3" name="Date Placeholder 2">
            <a:extLst>
              <a:ext uri="{FF2B5EF4-FFF2-40B4-BE49-F238E27FC236}">
                <a16:creationId xmlns:a16="http://schemas.microsoft.com/office/drawing/2014/main" id="{4F2968ED-5741-B239-07A0-FABC001BD18E}"/>
              </a:ext>
            </a:extLst>
          </p:cNvPr>
          <p:cNvSpPr>
            <a:spLocks noGrp="1"/>
          </p:cNvSpPr>
          <p:nvPr>
            <p:ph type="dt" sz="half" idx="10"/>
          </p:nvPr>
        </p:nvSpPr>
        <p:spPr/>
        <p:txBody>
          <a:bodyPr vert="horz" lIns="91440" tIns="45720" rIns="91440" bIns="45720" rtlCol="0" anchor="ctr">
            <a:normAutofit/>
          </a:bodyPr>
          <a:lstStyle/>
          <a:p>
            <a:pPr algn="l">
              <a:spcAft>
                <a:spcPts val="600"/>
              </a:spcAft>
              <a:defRPr/>
            </a:pPr>
            <a:fld id="{336EBB09-FDC3-47DE-93B5-ED6916170555}" type="datetime1">
              <a:rPr lang="en-US" sz="1000">
                <a:solidFill>
                  <a:srgbClr val="FFFFFF"/>
                </a:solidFill>
                <a:latin typeface="Calibri" panose="020F0502020204030204"/>
              </a:rPr>
              <a:pPr algn="l">
                <a:spcAft>
                  <a:spcPts val="600"/>
                </a:spcAft>
                <a:defRPr/>
              </a:pPr>
              <a:t>11/6/2024</a:t>
            </a:fld>
            <a:endParaRPr lang="en-US" sz="1000">
              <a:solidFill>
                <a:srgbClr val="FFFFFF"/>
              </a:solidFill>
              <a:latin typeface="Calibri" panose="020F0502020204030204"/>
            </a:endParaRPr>
          </a:p>
        </p:txBody>
      </p:sp>
      <p:sp>
        <p:nvSpPr>
          <p:cNvPr id="4" name="Footer Placeholder 3">
            <a:extLst>
              <a:ext uri="{FF2B5EF4-FFF2-40B4-BE49-F238E27FC236}">
                <a16:creationId xmlns:a16="http://schemas.microsoft.com/office/drawing/2014/main" id="{E88BAB07-AC63-A87B-A58C-3042302A5F9A}"/>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defRPr/>
            </a:pPr>
            <a:endParaRPr lang="en-US" sz="1000" kern="1200">
              <a:solidFill>
                <a:srgbClr val="FFFFFF"/>
              </a:solidFill>
              <a:latin typeface="Calibri" panose="020F0502020204030204"/>
              <a:ea typeface="+mn-ea"/>
              <a:cs typeface="+mn-cs"/>
            </a:endParaRPr>
          </a:p>
        </p:txBody>
      </p:sp>
      <p:pic>
        <p:nvPicPr>
          <p:cNvPr id="10" name="Picture 9" descr="A computer and a computer with a light bulb above it&#10;&#10;Description automatically generated with medium confidence">
            <a:extLst>
              <a:ext uri="{FF2B5EF4-FFF2-40B4-BE49-F238E27FC236}">
                <a16:creationId xmlns:a16="http://schemas.microsoft.com/office/drawing/2014/main" id="{633E2494-111E-98E2-E7B4-6A621BD497CD}"/>
              </a:ext>
            </a:extLst>
          </p:cNvPr>
          <p:cNvPicPr>
            <a:picLocks noChangeAspect="1"/>
          </p:cNvPicPr>
          <p:nvPr/>
        </p:nvPicPr>
        <p:blipFill>
          <a:blip r:embed="rId2">
            <a:extLst>
              <a:ext uri="{28A0092B-C50C-407E-A947-70E740481C1C}">
                <a14:useLocalDpi xmlns:a14="http://schemas.microsoft.com/office/drawing/2010/main" val="0"/>
              </a:ext>
            </a:extLst>
          </a:blip>
          <a:srcRect t="10311"/>
          <a:stretch/>
        </p:blipFill>
        <p:spPr>
          <a:xfrm>
            <a:off x="20" y="1"/>
            <a:ext cx="7665573" cy="6857999"/>
          </a:xfrm>
          <a:custGeom>
            <a:avLst/>
            <a:gdLst/>
            <a:ahLst/>
            <a:cxnLst/>
            <a:rect l="l" t="t" r="r" b="b"/>
            <a:pathLst>
              <a:path w="7665593" h="6857999">
                <a:moveTo>
                  <a:pt x="0" y="0"/>
                </a:moveTo>
                <a:lnTo>
                  <a:pt x="7363783" y="0"/>
                </a:lnTo>
                <a:lnTo>
                  <a:pt x="7372954" y="18152"/>
                </a:lnTo>
                <a:cubicBezTo>
                  <a:pt x="7378508" y="27417"/>
                  <a:pt x="7383821" y="35694"/>
                  <a:pt x="7386404" y="41707"/>
                </a:cubicBezTo>
                <a:lnTo>
                  <a:pt x="7389058" y="60832"/>
                </a:lnTo>
                <a:lnTo>
                  <a:pt x="7394074" y="60137"/>
                </a:lnTo>
                <a:lnTo>
                  <a:pt x="7394443" y="67241"/>
                </a:lnTo>
                <a:lnTo>
                  <a:pt x="7394565" y="83099"/>
                </a:lnTo>
                <a:cubicBezTo>
                  <a:pt x="7395324" y="92994"/>
                  <a:pt x="7394122" y="120511"/>
                  <a:pt x="7395957" y="130584"/>
                </a:cubicBezTo>
                <a:cubicBezTo>
                  <a:pt x="7401306" y="133490"/>
                  <a:pt x="7404223" y="137975"/>
                  <a:pt x="7405574" y="143540"/>
                </a:cubicBezTo>
                <a:lnTo>
                  <a:pt x="7405725" y="155795"/>
                </a:lnTo>
                <a:lnTo>
                  <a:pt x="7418615" y="226869"/>
                </a:lnTo>
                <a:lnTo>
                  <a:pt x="7419579" y="236641"/>
                </a:lnTo>
                <a:lnTo>
                  <a:pt x="7423900" y="241933"/>
                </a:lnTo>
                <a:cubicBezTo>
                  <a:pt x="7424763" y="245974"/>
                  <a:pt x="7424206" y="257579"/>
                  <a:pt x="7424760" y="260885"/>
                </a:cubicBezTo>
                <a:cubicBezTo>
                  <a:pt x="7425580" y="261177"/>
                  <a:pt x="7426400" y="261469"/>
                  <a:pt x="7427220" y="261761"/>
                </a:cubicBezTo>
                <a:cubicBezTo>
                  <a:pt x="7431152" y="272291"/>
                  <a:pt x="7444241" y="311893"/>
                  <a:pt x="7448344" y="324055"/>
                </a:cubicBezTo>
                <a:cubicBezTo>
                  <a:pt x="7444563" y="326484"/>
                  <a:pt x="7450535" y="331924"/>
                  <a:pt x="7451833" y="334727"/>
                </a:cubicBezTo>
                <a:cubicBezTo>
                  <a:pt x="7449286" y="335161"/>
                  <a:pt x="7448510" y="341947"/>
                  <a:pt x="7450776" y="343948"/>
                </a:cubicBezTo>
                <a:cubicBezTo>
                  <a:pt x="7463202" y="391652"/>
                  <a:pt x="7437523" y="367773"/>
                  <a:pt x="7453791" y="395003"/>
                </a:cubicBezTo>
                <a:cubicBezTo>
                  <a:pt x="7454869" y="399820"/>
                  <a:pt x="7453841" y="403723"/>
                  <a:pt x="7451939" y="407147"/>
                </a:cubicBezTo>
                <a:lnTo>
                  <a:pt x="7448030" y="412254"/>
                </a:lnTo>
                <a:lnTo>
                  <a:pt x="7455416" y="432021"/>
                </a:lnTo>
                <a:cubicBezTo>
                  <a:pt x="7457991" y="441758"/>
                  <a:pt x="7459699" y="452007"/>
                  <a:pt x="7460479" y="462523"/>
                </a:cubicBezTo>
                <a:cubicBezTo>
                  <a:pt x="7455275" y="464882"/>
                  <a:pt x="7462669" y="473136"/>
                  <a:pt x="7464133" y="477020"/>
                </a:cubicBezTo>
                <a:cubicBezTo>
                  <a:pt x="7460734" y="477060"/>
                  <a:pt x="7459104" y="485663"/>
                  <a:pt x="7461914" y="488716"/>
                </a:cubicBezTo>
                <a:cubicBezTo>
                  <a:pt x="7474065" y="552879"/>
                  <a:pt x="7442314" y="516775"/>
                  <a:pt x="7461353" y="555280"/>
                </a:cubicBezTo>
                <a:cubicBezTo>
                  <a:pt x="7462345" y="561721"/>
                  <a:pt x="7460642" y="566553"/>
                  <a:pt x="7457829" y="570585"/>
                </a:cubicBezTo>
                <a:lnTo>
                  <a:pt x="7450804" y="577839"/>
                </a:lnTo>
                <a:lnTo>
                  <a:pt x="7453309" y="583524"/>
                </a:lnTo>
                <a:cubicBezTo>
                  <a:pt x="7453505" y="604977"/>
                  <a:pt x="7446306" y="611303"/>
                  <a:pt x="7453558" y="623785"/>
                </a:cubicBezTo>
                <a:cubicBezTo>
                  <a:pt x="7438483" y="642230"/>
                  <a:pt x="7452055" y="636019"/>
                  <a:pt x="7454362" y="650049"/>
                </a:cubicBezTo>
                <a:cubicBezTo>
                  <a:pt x="7457368" y="661117"/>
                  <a:pt x="7463152" y="640798"/>
                  <a:pt x="7464006" y="651645"/>
                </a:cubicBezTo>
                <a:cubicBezTo>
                  <a:pt x="7460114" y="663380"/>
                  <a:pt x="7472201" y="662829"/>
                  <a:pt x="7467442" y="675032"/>
                </a:cubicBezTo>
                <a:cubicBezTo>
                  <a:pt x="7458335" y="672068"/>
                  <a:pt x="7469207" y="699114"/>
                  <a:pt x="7461251" y="699956"/>
                </a:cubicBezTo>
                <a:cubicBezTo>
                  <a:pt x="7472628" y="710321"/>
                  <a:pt x="7458614" y="715529"/>
                  <a:pt x="7462119" y="729331"/>
                </a:cubicBezTo>
                <a:cubicBezTo>
                  <a:pt x="7466423" y="735831"/>
                  <a:pt x="7467162" y="740521"/>
                  <a:pt x="7462533" y="746910"/>
                </a:cubicBezTo>
                <a:cubicBezTo>
                  <a:pt x="7483486" y="776851"/>
                  <a:pt x="7463470" y="765024"/>
                  <a:pt x="7471529" y="793043"/>
                </a:cubicBezTo>
                <a:cubicBezTo>
                  <a:pt x="7480002" y="817184"/>
                  <a:pt x="7485500" y="844550"/>
                  <a:pt x="7505730" y="867898"/>
                </a:cubicBezTo>
                <a:cubicBezTo>
                  <a:pt x="7511461" y="872184"/>
                  <a:pt x="7513630" y="882707"/>
                  <a:pt x="7510576" y="891400"/>
                </a:cubicBezTo>
                <a:cubicBezTo>
                  <a:pt x="7510049" y="892894"/>
                  <a:pt x="7509385" y="894278"/>
                  <a:pt x="7508604" y="895508"/>
                </a:cubicBezTo>
                <a:cubicBezTo>
                  <a:pt x="7511698" y="915692"/>
                  <a:pt x="7525520" y="989520"/>
                  <a:pt x="7529143" y="1012510"/>
                </a:cubicBezTo>
                <a:cubicBezTo>
                  <a:pt x="7521781" y="1014371"/>
                  <a:pt x="7535067" y="1025997"/>
                  <a:pt x="7530347" y="1033444"/>
                </a:cubicBezTo>
                <a:cubicBezTo>
                  <a:pt x="7526204" y="1038777"/>
                  <a:pt x="7529270" y="1043549"/>
                  <a:pt x="7529596" y="1049120"/>
                </a:cubicBezTo>
                <a:cubicBezTo>
                  <a:pt x="7526339" y="1056460"/>
                  <a:pt x="7532220" y="1080398"/>
                  <a:pt x="7536437" y="1086639"/>
                </a:cubicBezTo>
                <a:cubicBezTo>
                  <a:pt x="7551094" y="1101553"/>
                  <a:pt x="7540210" y="1135442"/>
                  <a:pt x="7551438" y="1147834"/>
                </a:cubicBezTo>
                <a:cubicBezTo>
                  <a:pt x="7553086" y="1152330"/>
                  <a:pt x="7553752" y="1156729"/>
                  <a:pt x="7553808" y="1161047"/>
                </a:cubicBezTo>
                <a:lnTo>
                  <a:pt x="7552572" y="1173130"/>
                </a:lnTo>
                <a:lnTo>
                  <a:pt x="7549434" y="1176566"/>
                </a:lnTo>
                <a:lnTo>
                  <a:pt x="7550211" y="1183950"/>
                </a:lnTo>
                <a:lnTo>
                  <a:pt x="7549733" y="1186066"/>
                </a:lnTo>
                <a:cubicBezTo>
                  <a:pt x="7548807" y="1190108"/>
                  <a:pt x="7548001" y="1194099"/>
                  <a:pt x="7547683" y="1198047"/>
                </a:cubicBezTo>
                <a:cubicBezTo>
                  <a:pt x="7563423" y="1192855"/>
                  <a:pt x="7547566" y="1230782"/>
                  <a:pt x="7560295" y="1219849"/>
                </a:cubicBezTo>
                <a:cubicBezTo>
                  <a:pt x="7561281" y="1240644"/>
                  <a:pt x="7573138" y="1224782"/>
                  <a:pt x="7561835" y="1249779"/>
                </a:cubicBezTo>
                <a:cubicBezTo>
                  <a:pt x="7574707" y="1282065"/>
                  <a:pt x="7569916" y="1332957"/>
                  <a:pt x="7589445" y="1358245"/>
                </a:cubicBezTo>
                <a:cubicBezTo>
                  <a:pt x="7581989" y="1355103"/>
                  <a:pt x="7576204" y="1368711"/>
                  <a:pt x="7579904" y="1378136"/>
                </a:cubicBezTo>
                <a:cubicBezTo>
                  <a:pt x="7550647" y="1367117"/>
                  <a:pt x="7606267" y="1415404"/>
                  <a:pt x="7586303" y="1423699"/>
                </a:cubicBezTo>
                <a:cubicBezTo>
                  <a:pt x="7604838" y="1424108"/>
                  <a:pt x="7636267" y="1466352"/>
                  <a:pt x="7621059" y="1486236"/>
                </a:cubicBezTo>
                <a:cubicBezTo>
                  <a:pt x="7624771" y="1516526"/>
                  <a:pt x="7640092" y="1537976"/>
                  <a:pt x="7633966" y="1569734"/>
                </a:cubicBezTo>
                <a:cubicBezTo>
                  <a:pt x="7636447" y="1570719"/>
                  <a:pt x="7638522" y="1572334"/>
                  <a:pt x="7640304" y="1574384"/>
                </a:cubicBezTo>
                <a:lnTo>
                  <a:pt x="7644628" y="1581242"/>
                </a:lnTo>
                <a:lnTo>
                  <a:pt x="7644313" y="1582567"/>
                </a:lnTo>
                <a:cubicBezTo>
                  <a:pt x="7644257" y="1587776"/>
                  <a:pt x="7645302" y="1590443"/>
                  <a:pt x="7646831" y="1591983"/>
                </a:cubicBezTo>
                <a:cubicBezTo>
                  <a:pt x="7647577" y="1592347"/>
                  <a:pt x="7648323" y="1592711"/>
                  <a:pt x="7649069" y="1593074"/>
                </a:cubicBezTo>
                <a:lnTo>
                  <a:pt x="7651326" y="1599230"/>
                </a:lnTo>
                <a:lnTo>
                  <a:pt x="7657195" y="1610539"/>
                </a:lnTo>
                <a:lnTo>
                  <a:pt x="7656957" y="1613422"/>
                </a:lnTo>
                <a:lnTo>
                  <a:pt x="7663730" y="1631673"/>
                </a:lnTo>
                <a:lnTo>
                  <a:pt x="7663189" y="1632289"/>
                </a:lnTo>
                <a:cubicBezTo>
                  <a:pt x="7662131" y="1634085"/>
                  <a:pt x="7661641" y="1636199"/>
                  <a:pt x="7662326" y="1639024"/>
                </a:cubicBezTo>
                <a:cubicBezTo>
                  <a:pt x="7651979" y="1640024"/>
                  <a:pt x="7659188" y="1642819"/>
                  <a:pt x="7662125" y="1651067"/>
                </a:cubicBezTo>
                <a:cubicBezTo>
                  <a:pt x="7646711" y="1654462"/>
                  <a:pt x="7660667" y="1674670"/>
                  <a:pt x="7653812" y="1683345"/>
                </a:cubicBezTo>
                <a:cubicBezTo>
                  <a:pt x="7656316" y="1689330"/>
                  <a:pt x="7658683" y="1695719"/>
                  <a:pt x="7660803" y="1702414"/>
                </a:cubicBezTo>
                <a:lnTo>
                  <a:pt x="7661867" y="1756201"/>
                </a:lnTo>
                <a:lnTo>
                  <a:pt x="7649453" y="1812530"/>
                </a:lnTo>
                <a:cubicBezTo>
                  <a:pt x="7649183" y="1833366"/>
                  <a:pt x="7644573" y="1851408"/>
                  <a:pt x="7647823" y="1869041"/>
                </a:cubicBezTo>
                <a:cubicBezTo>
                  <a:pt x="7644238" y="1876204"/>
                  <a:pt x="7642789" y="1882956"/>
                  <a:pt x="7648156" y="1889503"/>
                </a:cubicBezTo>
                <a:cubicBezTo>
                  <a:pt x="7646365" y="1908946"/>
                  <a:pt x="7638702" y="1913653"/>
                  <a:pt x="7644679" y="1925974"/>
                </a:cubicBezTo>
                <a:cubicBezTo>
                  <a:pt x="7632281" y="1936898"/>
                  <a:pt x="7637013" y="1937545"/>
                  <a:pt x="7640564" y="1942678"/>
                </a:cubicBezTo>
                <a:lnTo>
                  <a:pt x="7640816" y="1943410"/>
                </a:lnTo>
                <a:lnTo>
                  <a:pt x="7639044" y="1944904"/>
                </a:lnTo>
                <a:lnTo>
                  <a:pt x="7638223" y="1947993"/>
                </a:lnTo>
                <a:lnTo>
                  <a:pt x="7638752" y="1956430"/>
                </a:lnTo>
                <a:lnTo>
                  <a:pt x="7639407" y="1959603"/>
                </a:lnTo>
                <a:cubicBezTo>
                  <a:pt x="7639690" y="1961788"/>
                  <a:pt x="7639658" y="1963239"/>
                  <a:pt x="7639396" y="1964244"/>
                </a:cubicBezTo>
                <a:lnTo>
                  <a:pt x="7639249" y="1964361"/>
                </a:lnTo>
                <a:lnTo>
                  <a:pt x="7639521" y="1968708"/>
                </a:lnTo>
                <a:cubicBezTo>
                  <a:pt x="7640315" y="1976045"/>
                  <a:pt x="7641402" y="1983186"/>
                  <a:pt x="7642694" y="1989983"/>
                </a:cubicBezTo>
                <a:cubicBezTo>
                  <a:pt x="7634556" y="1995729"/>
                  <a:pt x="7644169" y="2020842"/>
                  <a:pt x="7628828" y="2018094"/>
                </a:cubicBezTo>
                <a:cubicBezTo>
                  <a:pt x="7630116" y="2027262"/>
                  <a:pt x="7636485" y="2032807"/>
                  <a:pt x="7626423" y="2029720"/>
                </a:cubicBezTo>
                <a:cubicBezTo>
                  <a:pt x="7626559" y="2032738"/>
                  <a:pt x="7625703" y="2034598"/>
                  <a:pt x="7624364" y="2035929"/>
                </a:cubicBezTo>
                <a:lnTo>
                  <a:pt x="7623733" y="2036314"/>
                </a:lnTo>
                <a:lnTo>
                  <a:pt x="7626847" y="2056711"/>
                </a:lnTo>
                <a:lnTo>
                  <a:pt x="7626090" y="2059419"/>
                </a:lnTo>
                <a:lnTo>
                  <a:pt x="7629618" y="2072712"/>
                </a:lnTo>
                <a:lnTo>
                  <a:pt x="7630641" y="2079581"/>
                </a:lnTo>
                <a:lnTo>
                  <a:pt x="7632577" y="2081522"/>
                </a:lnTo>
                <a:cubicBezTo>
                  <a:pt x="7633753" y="2083617"/>
                  <a:pt x="7634261" y="2086620"/>
                  <a:pt x="7633251" y="2091658"/>
                </a:cubicBezTo>
                <a:lnTo>
                  <a:pt x="7632707" y="2092825"/>
                </a:lnTo>
                <a:lnTo>
                  <a:pt x="7635575" y="2101184"/>
                </a:lnTo>
                <a:cubicBezTo>
                  <a:pt x="7636900" y="2103876"/>
                  <a:pt x="7638586" y="2106260"/>
                  <a:pt x="7640772" y="2108190"/>
                </a:cubicBezTo>
                <a:cubicBezTo>
                  <a:pt x="7629093" y="2136655"/>
                  <a:pt x="7639778" y="2163513"/>
                  <a:pt x="7637758" y="2194409"/>
                </a:cubicBezTo>
                <a:cubicBezTo>
                  <a:pt x="7619585" y="2207765"/>
                  <a:pt x="7641835" y="2261154"/>
                  <a:pt x="7659453" y="2268824"/>
                </a:cubicBezTo>
                <a:cubicBezTo>
                  <a:pt x="7644015" y="2268997"/>
                  <a:pt x="7665037" y="2307714"/>
                  <a:pt x="7665583" y="2317700"/>
                </a:cubicBezTo>
                <a:cubicBezTo>
                  <a:pt x="7665764" y="2321029"/>
                  <a:pt x="7663671" y="2321166"/>
                  <a:pt x="7657195" y="2315619"/>
                </a:cubicBezTo>
                <a:cubicBezTo>
                  <a:pt x="7658997" y="2326231"/>
                  <a:pt x="7650972" y="2337185"/>
                  <a:pt x="7644431" y="2331209"/>
                </a:cubicBezTo>
                <a:cubicBezTo>
                  <a:pt x="7658433" y="2363448"/>
                  <a:pt x="7644510" y="2411031"/>
                  <a:pt x="7650869" y="2447461"/>
                </a:cubicBezTo>
                <a:cubicBezTo>
                  <a:pt x="7635485" y="2467322"/>
                  <a:pt x="7649719" y="2456555"/>
                  <a:pt x="7646841" y="2477156"/>
                </a:cubicBezTo>
                <a:cubicBezTo>
                  <a:pt x="7661004" y="2471521"/>
                  <a:pt x="7638896" y="2502164"/>
                  <a:pt x="7654880" y="2503292"/>
                </a:cubicBezTo>
                <a:cubicBezTo>
                  <a:pt x="7653849" y="2507005"/>
                  <a:pt x="7652348" y="2510567"/>
                  <a:pt x="7650720" y="2514131"/>
                </a:cubicBezTo>
                <a:lnTo>
                  <a:pt x="7649876" y="2516003"/>
                </a:lnTo>
                <a:lnTo>
                  <a:pt x="7649263" y="2523483"/>
                </a:lnTo>
                <a:lnTo>
                  <a:pt x="7645633" y="2525592"/>
                </a:lnTo>
                <a:lnTo>
                  <a:pt x="7642233" y="2536851"/>
                </a:lnTo>
                <a:cubicBezTo>
                  <a:pt x="7641494" y="2541069"/>
                  <a:pt x="7641323" y="2545607"/>
                  <a:pt x="7642069" y="2550622"/>
                </a:cubicBezTo>
                <a:cubicBezTo>
                  <a:pt x="7648404" y="2562959"/>
                  <a:pt x="7640640" y="2582170"/>
                  <a:pt x="7641110" y="2599544"/>
                </a:cubicBezTo>
                <a:lnTo>
                  <a:pt x="7643071" y="2607523"/>
                </a:lnTo>
                <a:lnTo>
                  <a:pt x="7639801" y="2633566"/>
                </a:lnTo>
                <a:cubicBezTo>
                  <a:pt x="7639166" y="2640978"/>
                  <a:pt x="7638833" y="2648672"/>
                  <a:pt x="7639065" y="2656773"/>
                </a:cubicBezTo>
                <a:lnTo>
                  <a:pt x="7640624" y="2671810"/>
                </a:lnTo>
                <a:lnTo>
                  <a:pt x="7639332" y="2675751"/>
                </a:lnTo>
                <a:cubicBezTo>
                  <a:pt x="7639476" y="2682617"/>
                  <a:pt x="7644027" y="2691703"/>
                  <a:pt x="7638498" y="2690893"/>
                </a:cubicBezTo>
                <a:lnTo>
                  <a:pt x="7640415" y="2698606"/>
                </a:lnTo>
                <a:lnTo>
                  <a:pt x="7636002" y="2706218"/>
                </a:lnTo>
                <a:cubicBezTo>
                  <a:pt x="7634978" y="2707053"/>
                  <a:pt x="7633887" y="2707679"/>
                  <a:pt x="7632770" y="2708079"/>
                </a:cubicBezTo>
                <a:lnTo>
                  <a:pt x="7634220" y="2718854"/>
                </a:lnTo>
                <a:lnTo>
                  <a:pt x="7631061" y="2727688"/>
                </a:lnTo>
                <a:lnTo>
                  <a:pt x="7633127" y="2735389"/>
                </a:lnTo>
                <a:lnTo>
                  <a:pt x="7632661" y="2738584"/>
                </a:lnTo>
                <a:lnTo>
                  <a:pt x="7631098" y="2746529"/>
                </a:lnTo>
                <a:cubicBezTo>
                  <a:pt x="7630002" y="2750602"/>
                  <a:pt x="7628681" y="2755160"/>
                  <a:pt x="7627624" y="2760235"/>
                </a:cubicBezTo>
                <a:lnTo>
                  <a:pt x="7627140" y="2764511"/>
                </a:lnTo>
                <a:lnTo>
                  <a:pt x="7621827" y="2773820"/>
                </a:lnTo>
                <a:cubicBezTo>
                  <a:pt x="7617811" y="2780593"/>
                  <a:pt x="7615104" y="2785923"/>
                  <a:pt x="7617284" y="2791840"/>
                </a:cubicBezTo>
                <a:cubicBezTo>
                  <a:pt x="7612094" y="2801924"/>
                  <a:pt x="7597550" y="2808970"/>
                  <a:pt x="7601430" y="2823567"/>
                </a:cubicBezTo>
                <a:cubicBezTo>
                  <a:pt x="7594841" y="2819137"/>
                  <a:pt x="7600633" y="2839778"/>
                  <a:pt x="7593865" y="2842217"/>
                </a:cubicBezTo>
                <a:cubicBezTo>
                  <a:pt x="7588415" y="2843342"/>
                  <a:pt x="7588901" y="2849866"/>
                  <a:pt x="7586893" y="2854834"/>
                </a:cubicBezTo>
                <a:cubicBezTo>
                  <a:pt x="7581327" y="2858374"/>
                  <a:pt x="7576244" y="2883372"/>
                  <a:pt x="7577046" y="2892075"/>
                </a:cubicBezTo>
                <a:cubicBezTo>
                  <a:pt x="7582584" y="2916606"/>
                  <a:pt x="7560175" y="2936338"/>
                  <a:pt x="7564026" y="2955950"/>
                </a:cubicBezTo>
                <a:cubicBezTo>
                  <a:pt x="7563501" y="2961086"/>
                  <a:pt x="7562240" y="2965343"/>
                  <a:pt x="7560529" y="2969031"/>
                </a:cubicBezTo>
                <a:lnTo>
                  <a:pt x="7554631" y="2978222"/>
                </a:lnTo>
                <a:lnTo>
                  <a:pt x="7550747" y="2978564"/>
                </a:lnTo>
                <a:lnTo>
                  <a:pt x="7548359" y="2985429"/>
                </a:lnTo>
                <a:lnTo>
                  <a:pt x="7547120" y="2986826"/>
                </a:lnTo>
                <a:cubicBezTo>
                  <a:pt x="7544741" y="2989483"/>
                  <a:pt x="7542480" y="2992194"/>
                  <a:pt x="7540621" y="2995267"/>
                </a:cubicBezTo>
                <a:cubicBezTo>
                  <a:pt x="7555200" y="3003715"/>
                  <a:pt x="7527208" y="3022799"/>
                  <a:pt x="7541739" y="3023946"/>
                </a:cubicBezTo>
                <a:cubicBezTo>
                  <a:pt x="7534059" y="3042303"/>
                  <a:pt x="7549904" y="3038579"/>
                  <a:pt x="7530781" y="3050462"/>
                </a:cubicBezTo>
                <a:cubicBezTo>
                  <a:pt x="7527838" y="3088204"/>
                  <a:pt x="7503338" y="3127251"/>
                  <a:pt x="7508515" y="3164510"/>
                </a:cubicBezTo>
                <a:cubicBezTo>
                  <a:pt x="7503888" y="3155782"/>
                  <a:pt x="7493770" y="3162549"/>
                  <a:pt x="7492866" y="3173520"/>
                </a:cubicBezTo>
                <a:cubicBezTo>
                  <a:pt x="7474179" y="3140376"/>
                  <a:pt x="7498581" y="3226463"/>
                  <a:pt x="7479395" y="3217191"/>
                </a:cubicBezTo>
                <a:cubicBezTo>
                  <a:pt x="7493905" y="3232643"/>
                  <a:pt x="7501608" y="3293915"/>
                  <a:pt x="7481475" y="3298298"/>
                </a:cubicBezTo>
                <a:cubicBezTo>
                  <a:pt x="7472089" y="3326890"/>
                  <a:pt x="7475493" y="3357480"/>
                  <a:pt x="7457722" y="3379292"/>
                </a:cubicBezTo>
                <a:cubicBezTo>
                  <a:pt x="7459285" y="3382143"/>
                  <a:pt x="7460273" y="3385199"/>
                  <a:pt x="7460850" y="3388381"/>
                </a:cubicBezTo>
                <a:lnTo>
                  <a:pt x="7461482" y="3397694"/>
                </a:lnTo>
                <a:lnTo>
                  <a:pt x="7460695" y="3398556"/>
                </a:lnTo>
                <a:cubicBezTo>
                  <a:pt x="7458532" y="3402904"/>
                  <a:pt x="7458275" y="3406007"/>
                  <a:pt x="7458858" y="3408553"/>
                </a:cubicBezTo>
                <a:lnTo>
                  <a:pt x="7460185" y="3411299"/>
                </a:lnTo>
                <a:lnTo>
                  <a:pt x="7459468" y="3418333"/>
                </a:lnTo>
                <a:lnTo>
                  <a:pt x="7459515" y="3432662"/>
                </a:lnTo>
                <a:lnTo>
                  <a:pt x="7458154" y="3434902"/>
                </a:lnTo>
                <a:lnTo>
                  <a:pt x="7456091" y="3455825"/>
                </a:lnTo>
                <a:cubicBezTo>
                  <a:pt x="7455865" y="3455850"/>
                  <a:pt x="7455638" y="3455877"/>
                  <a:pt x="7455413" y="3455903"/>
                </a:cubicBezTo>
                <a:cubicBezTo>
                  <a:pt x="7453843" y="3456557"/>
                  <a:pt x="7452596" y="3457940"/>
                  <a:pt x="7451989" y="3460886"/>
                </a:cubicBezTo>
                <a:cubicBezTo>
                  <a:pt x="7443388" y="3453296"/>
                  <a:pt x="7447961" y="3461529"/>
                  <a:pt x="7446929" y="3470886"/>
                </a:cubicBezTo>
                <a:cubicBezTo>
                  <a:pt x="7433341" y="3461186"/>
                  <a:pt x="7436171" y="3489615"/>
                  <a:pt x="7427213" y="3491353"/>
                </a:cubicBezTo>
                <a:cubicBezTo>
                  <a:pt x="7426761" y="3498443"/>
                  <a:pt x="7426037" y="3505767"/>
                  <a:pt x="7424990" y="3513143"/>
                </a:cubicBezTo>
                <a:lnTo>
                  <a:pt x="7424186" y="3517424"/>
                </a:lnTo>
                <a:cubicBezTo>
                  <a:pt x="7424132" y="3517438"/>
                  <a:pt x="7424077" y="3517453"/>
                  <a:pt x="7424024" y="3517467"/>
                </a:cubicBezTo>
                <a:cubicBezTo>
                  <a:pt x="7423536" y="3518305"/>
                  <a:pt x="7423153" y="3519678"/>
                  <a:pt x="7422883" y="3521896"/>
                </a:cubicBezTo>
                <a:lnTo>
                  <a:pt x="7422723" y="3525229"/>
                </a:lnTo>
                <a:lnTo>
                  <a:pt x="7421163" y="3533534"/>
                </a:lnTo>
                <a:lnTo>
                  <a:pt x="7419650" y="3536108"/>
                </a:lnTo>
                <a:lnTo>
                  <a:pt x="7417640" y="3536718"/>
                </a:lnTo>
                <a:lnTo>
                  <a:pt x="7417697" y="3537534"/>
                </a:lnTo>
                <a:cubicBezTo>
                  <a:pt x="7419749" y="3544077"/>
                  <a:pt x="7423989" y="3546875"/>
                  <a:pt x="7409814" y="3551598"/>
                </a:cubicBezTo>
                <a:cubicBezTo>
                  <a:pt x="7412376" y="3566128"/>
                  <a:pt x="7404108" y="3567090"/>
                  <a:pt x="7397719" y="3584844"/>
                </a:cubicBezTo>
                <a:cubicBezTo>
                  <a:pt x="7401116" y="3593573"/>
                  <a:pt x="7398130" y="3599358"/>
                  <a:pt x="7393057" y="3604546"/>
                </a:cubicBezTo>
                <a:cubicBezTo>
                  <a:pt x="7391792" y="3622895"/>
                  <a:pt x="7383125" y="3638008"/>
                  <a:pt x="7377811" y="3657793"/>
                </a:cubicBezTo>
                <a:cubicBezTo>
                  <a:pt x="7379886" y="3680874"/>
                  <a:pt x="7366255" y="3689531"/>
                  <a:pt x="7360624" y="3710685"/>
                </a:cubicBezTo>
                <a:cubicBezTo>
                  <a:pt x="7367950" y="3731637"/>
                  <a:pt x="7347999" y="3723947"/>
                  <a:pt x="7341489" y="3734006"/>
                </a:cubicBezTo>
                <a:lnTo>
                  <a:pt x="7340478" y="3737028"/>
                </a:lnTo>
                <a:lnTo>
                  <a:pt x="7340489" y="3745476"/>
                </a:lnTo>
                <a:lnTo>
                  <a:pt x="7340950" y="3748687"/>
                </a:lnTo>
                <a:cubicBezTo>
                  <a:pt x="7341098" y="3750887"/>
                  <a:pt x="7340976" y="3752333"/>
                  <a:pt x="7340653" y="3753314"/>
                </a:cubicBezTo>
                <a:lnTo>
                  <a:pt x="7340500" y="3753419"/>
                </a:lnTo>
                <a:lnTo>
                  <a:pt x="7340506" y="3757774"/>
                </a:lnTo>
                <a:cubicBezTo>
                  <a:pt x="7340847" y="3765147"/>
                  <a:pt x="7341495" y="3772345"/>
                  <a:pt x="7342369" y="3779218"/>
                </a:cubicBezTo>
                <a:cubicBezTo>
                  <a:pt x="7333890" y="3784348"/>
                  <a:pt x="7341949" y="3810090"/>
                  <a:pt x="7326800" y="3806225"/>
                </a:cubicBezTo>
                <a:cubicBezTo>
                  <a:pt x="7327524" y="3815461"/>
                  <a:pt x="7333545" y="3821456"/>
                  <a:pt x="7323686" y="3817640"/>
                </a:cubicBezTo>
                <a:cubicBezTo>
                  <a:pt x="7323637" y="3820659"/>
                  <a:pt x="7322668" y="3822449"/>
                  <a:pt x="7321247" y="3823678"/>
                </a:cubicBezTo>
                <a:lnTo>
                  <a:pt x="7320595" y="3824018"/>
                </a:lnTo>
                <a:lnTo>
                  <a:pt x="7322453" y="3844579"/>
                </a:lnTo>
                <a:lnTo>
                  <a:pt x="7321532" y="3847225"/>
                </a:lnTo>
                <a:lnTo>
                  <a:pt x="7324238" y="3860736"/>
                </a:lnTo>
                <a:lnTo>
                  <a:pt x="7324840" y="3867658"/>
                </a:lnTo>
                <a:lnTo>
                  <a:pt x="7326655" y="3869733"/>
                </a:lnTo>
                <a:cubicBezTo>
                  <a:pt x="7327701" y="3871909"/>
                  <a:pt x="7328023" y="3874942"/>
                  <a:pt x="7326706" y="3879891"/>
                </a:cubicBezTo>
                <a:lnTo>
                  <a:pt x="7326093" y="3881013"/>
                </a:lnTo>
                <a:lnTo>
                  <a:pt x="7328442" y="3889558"/>
                </a:lnTo>
                <a:cubicBezTo>
                  <a:pt x="7329602" y="3892339"/>
                  <a:pt x="7331138" y="3894839"/>
                  <a:pt x="7333203" y="3896924"/>
                </a:cubicBezTo>
                <a:cubicBezTo>
                  <a:pt x="7319795" y="3924445"/>
                  <a:pt x="7328820" y="3952004"/>
                  <a:pt x="7324908" y="3982658"/>
                </a:cubicBezTo>
                <a:cubicBezTo>
                  <a:pt x="7325522" y="4017325"/>
                  <a:pt x="7327874" y="4041416"/>
                  <a:pt x="7327588" y="4064228"/>
                </a:cubicBezTo>
                <a:cubicBezTo>
                  <a:pt x="7328735" y="4074940"/>
                  <a:pt x="7329351" y="4153102"/>
                  <a:pt x="7323186" y="4146664"/>
                </a:cubicBezTo>
                <a:cubicBezTo>
                  <a:pt x="7335189" y="4179829"/>
                  <a:pt x="7318370" y="4199117"/>
                  <a:pt x="7322488" y="4235901"/>
                </a:cubicBezTo>
                <a:cubicBezTo>
                  <a:pt x="7305909" y="4254573"/>
                  <a:pt x="7320783" y="4244884"/>
                  <a:pt x="7316645" y="4265209"/>
                </a:cubicBezTo>
                <a:cubicBezTo>
                  <a:pt x="7331133" y="4260631"/>
                  <a:pt x="7307179" y="4289560"/>
                  <a:pt x="7323069" y="4291857"/>
                </a:cubicBezTo>
                <a:cubicBezTo>
                  <a:pt x="7321814" y="4295483"/>
                  <a:pt x="7320095" y="4298923"/>
                  <a:pt x="7318251" y="4302359"/>
                </a:cubicBezTo>
                <a:lnTo>
                  <a:pt x="7317295" y="4304161"/>
                </a:lnTo>
                <a:lnTo>
                  <a:pt x="7316223" y="4311573"/>
                </a:lnTo>
                <a:lnTo>
                  <a:pt x="7312469" y="4313411"/>
                </a:lnTo>
                <a:lnTo>
                  <a:pt x="7306447" y="4403491"/>
                </a:lnTo>
                <a:cubicBezTo>
                  <a:pt x="7308849" y="4411399"/>
                  <a:pt x="7308497" y="4436984"/>
                  <a:pt x="7303688" y="4442497"/>
                </a:cubicBezTo>
                <a:cubicBezTo>
                  <a:pt x="7302637" y="4447969"/>
                  <a:pt x="7304327" y="4453942"/>
                  <a:pt x="7299181" y="4457128"/>
                </a:cubicBezTo>
                <a:cubicBezTo>
                  <a:pt x="7296154" y="4469016"/>
                  <a:pt x="7289197" y="4496240"/>
                  <a:pt x="7285530" y="4513823"/>
                </a:cubicBezTo>
                <a:cubicBezTo>
                  <a:pt x="7288769" y="4518560"/>
                  <a:pt x="7287100" y="4524649"/>
                  <a:pt x="7284412" y="4532609"/>
                </a:cubicBezTo>
                <a:lnTo>
                  <a:pt x="7282601" y="4540125"/>
                </a:lnTo>
                <a:lnTo>
                  <a:pt x="7291785" y="4563650"/>
                </a:lnTo>
                <a:lnTo>
                  <a:pt x="7284191" y="4636427"/>
                </a:lnTo>
                <a:lnTo>
                  <a:pt x="7292797" y="4672055"/>
                </a:lnTo>
                <a:cubicBezTo>
                  <a:pt x="7294304" y="4686552"/>
                  <a:pt x="7294421" y="4700466"/>
                  <a:pt x="7295425" y="4713953"/>
                </a:cubicBezTo>
                <a:cubicBezTo>
                  <a:pt x="7296104" y="4744441"/>
                  <a:pt x="7280378" y="4723911"/>
                  <a:pt x="7292574" y="4762180"/>
                </a:cubicBezTo>
                <a:cubicBezTo>
                  <a:pt x="7286719" y="4766152"/>
                  <a:pt x="7286266" y="4770971"/>
                  <a:pt x="7288689" y="4779168"/>
                </a:cubicBezTo>
                <a:cubicBezTo>
                  <a:pt x="7288592" y="4793971"/>
                  <a:pt x="7274303" y="4792486"/>
                  <a:pt x="7282355" y="4807636"/>
                </a:cubicBezTo>
                <a:cubicBezTo>
                  <a:pt x="7278556" y="4806204"/>
                  <a:pt x="7277539" y="4813202"/>
                  <a:pt x="7276505" y="4819678"/>
                </a:cubicBezTo>
                <a:lnTo>
                  <a:pt x="7273752" y="4823797"/>
                </a:lnTo>
                <a:lnTo>
                  <a:pt x="7283683" y="4847794"/>
                </a:lnTo>
                <a:cubicBezTo>
                  <a:pt x="7296832" y="4890479"/>
                  <a:pt x="7302379" y="4941877"/>
                  <a:pt x="7311552" y="4978326"/>
                </a:cubicBezTo>
                <a:cubicBezTo>
                  <a:pt x="7284161" y="4998846"/>
                  <a:pt x="7309660" y="4989594"/>
                  <a:pt x="7304880" y="5015024"/>
                </a:cubicBezTo>
                <a:cubicBezTo>
                  <a:pt x="7330355" y="5012307"/>
                  <a:pt x="7291032" y="5044485"/>
                  <a:pt x="7319932" y="5050993"/>
                </a:cubicBezTo>
                <a:cubicBezTo>
                  <a:pt x="7318148" y="5055414"/>
                  <a:pt x="7315506" y="5059493"/>
                  <a:pt x="7312641" y="5063537"/>
                </a:cubicBezTo>
                <a:lnTo>
                  <a:pt x="7311153" y="5065661"/>
                </a:lnTo>
                <a:lnTo>
                  <a:pt x="7310197" y="5075032"/>
                </a:lnTo>
                <a:lnTo>
                  <a:pt x="7303683" y="5076576"/>
                </a:lnTo>
                <a:lnTo>
                  <a:pt x="7297768" y="5089898"/>
                </a:lnTo>
                <a:cubicBezTo>
                  <a:pt x="7296519" y="5095057"/>
                  <a:pt x="7296302" y="5100805"/>
                  <a:pt x="7297750" y="5107454"/>
                </a:cubicBezTo>
                <a:cubicBezTo>
                  <a:pt x="7309447" y="5125240"/>
                  <a:pt x="7295812" y="5147341"/>
                  <a:pt x="7297014" y="5169708"/>
                </a:cubicBezTo>
                <a:lnTo>
                  <a:pt x="7300719" y="5180532"/>
                </a:lnTo>
                <a:lnTo>
                  <a:pt x="7295705" y="5210620"/>
                </a:lnTo>
                <a:lnTo>
                  <a:pt x="7296901" y="5212749"/>
                </a:lnTo>
                <a:cubicBezTo>
                  <a:pt x="7296704" y="5218058"/>
                  <a:pt x="7294377" y="5228574"/>
                  <a:pt x="7294523" y="5242477"/>
                </a:cubicBezTo>
                <a:lnTo>
                  <a:pt x="7297776" y="5296160"/>
                </a:lnTo>
                <a:lnTo>
                  <a:pt x="7289955" y="5304499"/>
                </a:lnTo>
                <a:lnTo>
                  <a:pt x="7286210" y="5305374"/>
                </a:lnTo>
                <a:lnTo>
                  <a:pt x="7286995" y="5320092"/>
                </a:lnTo>
                <a:lnTo>
                  <a:pt x="7281550" y="5330613"/>
                </a:lnTo>
                <a:lnTo>
                  <a:pt x="7285354" y="5340890"/>
                </a:lnTo>
                <a:lnTo>
                  <a:pt x="7281914" y="5354491"/>
                </a:lnTo>
                <a:cubicBezTo>
                  <a:pt x="7280017" y="5359352"/>
                  <a:pt x="7277725" y="5364763"/>
                  <a:pt x="7275918" y="5370917"/>
                </a:cubicBezTo>
                <a:lnTo>
                  <a:pt x="7267655" y="5384350"/>
                </a:lnTo>
                <a:lnTo>
                  <a:pt x="7263791" y="5406610"/>
                </a:lnTo>
                <a:cubicBezTo>
                  <a:pt x="7260956" y="5423841"/>
                  <a:pt x="7257650" y="5440271"/>
                  <a:pt x="7251522" y="5456222"/>
                </a:cubicBezTo>
                <a:cubicBezTo>
                  <a:pt x="7253699" y="5469913"/>
                  <a:pt x="7252931" y="5482529"/>
                  <a:pt x="7242311" y="5493751"/>
                </a:cubicBezTo>
                <a:cubicBezTo>
                  <a:pt x="7236636" y="5529727"/>
                  <a:pt x="7245809" y="5539513"/>
                  <a:pt x="7231835" y="5561252"/>
                </a:cubicBezTo>
                <a:cubicBezTo>
                  <a:pt x="7236311" y="5568555"/>
                  <a:pt x="7238499" y="5573475"/>
                  <a:pt x="7239152" y="5577121"/>
                </a:cubicBezTo>
                <a:cubicBezTo>
                  <a:pt x="7241111" y="5588065"/>
                  <a:pt x="7229268" y="5587525"/>
                  <a:pt x="7224043" y="5605355"/>
                </a:cubicBezTo>
                <a:cubicBezTo>
                  <a:pt x="7216774" y="5624244"/>
                  <a:pt x="7213225" y="5590845"/>
                  <a:pt x="7209229" y="5609118"/>
                </a:cubicBezTo>
                <a:cubicBezTo>
                  <a:pt x="7212098" y="5628346"/>
                  <a:pt x="7194168" y="5628785"/>
                  <a:pt x="7198222" y="5648700"/>
                </a:cubicBezTo>
                <a:cubicBezTo>
                  <a:pt x="7212577" y="5642705"/>
                  <a:pt x="7189541" y="5689259"/>
                  <a:pt x="7201221" y="5689771"/>
                </a:cubicBezTo>
                <a:cubicBezTo>
                  <a:pt x="7181618" y="5708428"/>
                  <a:pt x="7201258" y="5715573"/>
                  <a:pt x="7192555" y="5739098"/>
                </a:cubicBezTo>
                <a:cubicBezTo>
                  <a:pt x="7184486" y="5750478"/>
                  <a:pt x="7182208" y="5758416"/>
                  <a:pt x="7187522" y="5768603"/>
                </a:cubicBezTo>
                <a:cubicBezTo>
                  <a:pt x="7148692" y="5821144"/>
                  <a:pt x="7181577" y="5799065"/>
                  <a:pt x="7162500" y="5846928"/>
                </a:cubicBezTo>
                <a:lnTo>
                  <a:pt x="7160827" y="5850799"/>
                </a:lnTo>
                <a:lnTo>
                  <a:pt x="7163312" y="5866636"/>
                </a:lnTo>
                <a:cubicBezTo>
                  <a:pt x="7163884" y="5867070"/>
                  <a:pt x="7164455" y="5867505"/>
                  <a:pt x="7165029" y="5867939"/>
                </a:cubicBezTo>
                <a:lnTo>
                  <a:pt x="7142501" y="5914339"/>
                </a:lnTo>
                <a:lnTo>
                  <a:pt x="7143151" y="5921221"/>
                </a:lnTo>
                <a:lnTo>
                  <a:pt x="7123808" y="5950546"/>
                </a:lnTo>
                <a:lnTo>
                  <a:pt x="7116299" y="5966186"/>
                </a:lnTo>
                <a:lnTo>
                  <a:pt x="7106117" y="5983669"/>
                </a:lnTo>
                <a:lnTo>
                  <a:pt x="7109622" y="5995569"/>
                </a:lnTo>
                <a:cubicBezTo>
                  <a:pt x="7114727" y="6023526"/>
                  <a:pt x="7092983" y="6067450"/>
                  <a:pt x="7116605" y="6077139"/>
                </a:cubicBezTo>
                <a:cubicBezTo>
                  <a:pt x="7102148" y="6089933"/>
                  <a:pt x="7125501" y="6101908"/>
                  <a:pt x="7127573" y="6115892"/>
                </a:cubicBezTo>
                <a:cubicBezTo>
                  <a:pt x="7118381" y="6127056"/>
                  <a:pt x="7126331" y="6132595"/>
                  <a:pt x="7128098" y="6142737"/>
                </a:cubicBezTo>
                <a:cubicBezTo>
                  <a:pt x="7122429" y="6147329"/>
                  <a:pt x="7122724" y="6155912"/>
                  <a:pt x="7129375" y="6158833"/>
                </a:cubicBezTo>
                <a:cubicBezTo>
                  <a:pt x="7144709" y="6154689"/>
                  <a:pt x="7137060" y="6184499"/>
                  <a:pt x="7147635" y="6186714"/>
                </a:cubicBezTo>
                <a:cubicBezTo>
                  <a:pt x="7149842" y="6204016"/>
                  <a:pt x="7136414" y="6279145"/>
                  <a:pt x="7153343" y="6291871"/>
                </a:cubicBezTo>
                <a:cubicBezTo>
                  <a:pt x="7161381" y="6326852"/>
                  <a:pt x="7134450" y="6377408"/>
                  <a:pt x="7134923" y="6392273"/>
                </a:cubicBezTo>
                <a:cubicBezTo>
                  <a:pt x="7103997" y="6407024"/>
                  <a:pt x="7185503" y="6478818"/>
                  <a:pt x="7187236" y="6541940"/>
                </a:cubicBezTo>
                <a:cubicBezTo>
                  <a:pt x="7184250" y="6550446"/>
                  <a:pt x="7184290" y="6554993"/>
                  <a:pt x="7191340" y="6557275"/>
                </a:cubicBezTo>
                <a:cubicBezTo>
                  <a:pt x="7195412" y="6573685"/>
                  <a:pt x="7202070" y="6606060"/>
                  <a:pt x="7211670" y="6640404"/>
                </a:cubicBezTo>
                <a:cubicBezTo>
                  <a:pt x="7219591" y="6666216"/>
                  <a:pt x="7212698" y="6793331"/>
                  <a:pt x="7221085" y="6827708"/>
                </a:cubicBezTo>
                <a:lnTo>
                  <a:pt x="7227698" y="6857999"/>
                </a:lnTo>
                <a:lnTo>
                  <a:pt x="0" y="6857999"/>
                </a:lnTo>
                <a:close/>
              </a:path>
            </a:pathLst>
          </a:custGeom>
        </p:spPr>
      </p:pic>
      <p:sp>
        <p:nvSpPr>
          <p:cNvPr id="6" name="Slide Number Placeholder 4">
            <a:extLst>
              <a:ext uri="{FF2B5EF4-FFF2-40B4-BE49-F238E27FC236}">
                <a16:creationId xmlns:a16="http://schemas.microsoft.com/office/drawing/2014/main" id="{4D2BE744-B22B-A97B-C159-FBA209048750}"/>
              </a:ext>
            </a:extLst>
          </p:cNvPr>
          <p:cNvSpPr txBox="1">
            <a:spLocks/>
          </p:cNvSpPr>
          <p:nvPr/>
        </p:nvSpPr>
        <p:spPr>
          <a:xfrm>
            <a:off x="8610600" y="636639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24C92-1265-4741-8F9F-404A15D9386E}" type="slidenum">
              <a:rPr lang="en-US" smtClean="0"/>
              <a:pPr/>
              <a:t>7</a:t>
            </a:fld>
            <a:endParaRPr lang="en-US" dirty="0"/>
          </a:p>
        </p:txBody>
      </p:sp>
    </p:spTree>
    <p:extLst>
      <p:ext uri="{BB962C8B-B14F-4D97-AF65-F5344CB8AC3E}">
        <p14:creationId xmlns:p14="http://schemas.microsoft.com/office/powerpoint/2010/main" val="2961545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4" name="Rectangle 23">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F8B6404-AE30-CF90-8B09-126EEB2F8FF9}"/>
              </a:ext>
            </a:extLst>
          </p:cNvPr>
          <p:cNvSpPr>
            <a:spLocks noGrp="1"/>
          </p:cNvSpPr>
          <p:nvPr>
            <p:ph idx="1"/>
          </p:nvPr>
        </p:nvSpPr>
        <p:spPr>
          <a:xfrm>
            <a:off x="5250106" y="1171594"/>
            <a:ext cx="6106742" cy="1061148"/>
          </a:xfrm>
        </p:spPr>
        <p:txBody>
          <a:bodyPr anchor="ctr">
            <a:normAutofit/>
          </a:bodyPr>
          <a:lstStyle/>
          <a:p>
            <a:pPr marL="0" indent="0" algn="ctr">
              <a:buNone/>
            </a:pPr>
            <a:r>
              <a:rPr lang="en-US" sz="3600" b="1" dirty="0">
                <a:latin typeface="Times New Roman" panose="02020603050405020304" pitchFamily="18" charset="0"/>
                <a:cs typeface="Times New Roman" panose="02020603050405020304" pitchFamily="18" charset="0"/>
              </a:rPr>
              <a:t>Data Overview</a:t>
            </a: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p:txBody>
      </p:sp>
      <p:pic>
        <p:nvPicPr>
          <p:cNvPr id="11" name="Picture 10" descr="A blue pie chart with a black background&#10;&#10;Description automatically generated">
            <a:extLst>
              <a:ext uri="{FF2B5EF4-FFF2-40B4-BE49-F238E27FC236}">
                <a16:creationId xmlns:a16="http://schemas.microsoft.com/office/drawing/2014/main" id="{E497FD85-84A5-269B-8C81-DCE664CF74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783" y="2758358"/>
            <a:ext cx="5481509" cy="3425942"/>
          </a:xfrm>
          <a:prstGeom prst="rect">
            <a:avLst/>
          </a:prstGeom>
        </p:spPr>
      </p:pic>
      <p:pic>
        <p:nvPicPr>
          <p:cNvPr id="13" name="Picture 12" descr="A diagram of data structure&#10;&#10;Description automatically generated">
            <a:extLst>
              <a:ext uri="{FF2B5EF4-FFF2-40B4-BE49-F238E27FC236}">
                <a16:creationId xmlns:a16="http://schemas.microsoft.com/office/drawing/2014/main" id="{BC09AA54-6715-72F2-D7D5-1780956013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8781" y="3256251"/>
            <a:ext cx="5523082" cy="2430155"/>
          </a:xfrm>
          <a:prstGeom prst="rect">
            <a:avLst/>
          </a:prstGeom>
        </p:spPr>
      </p:pic>
      <p:sp>
        <p:nvSpPr>
          <p:cNvPr id="4" name="Date Placeholder 3">
            <a:extLst>
              <a:ext uri="{FF2B5EF4-FFF2-40B4-BE49-F238E27FC236}">
                <a16:creationId xmlns:a16="http://schemas.microsoft.com/office/drawing/2014/main" id="{18C0E7E2-D49E-9F6C-D69D-0649BC673209}"/>
              </a:ext>
            </a:extLst>
          </p:cNvPr>
          <p:cNvSpPr>
            <a:spLocks noGrp="1"/>
          </p:cNvSpPr>
          <p:nvPr>
            <p:ph type="dt" sz="half" idx="10"/>
          </p:nvPr>
        </p:nvSpPr>
        <p:spPr>
          <a:xfrm>
            <a:off x="1051560" y="6356350"/>
            <a:ext cx="2529840" cy="365125"/>
          </a:xfrm>
        </p:spPr>
        <p:txBody>
          <a:bodyPr>
            <a:normAutofit/>
          </a:bodyPr>
          <a:lstStyle/>
          <a:p>
            <a:pPr>
              <a:spcAft>
                <a:spcPts val="600"/>
              </a:spcAft>
            </a:pPr>
            <a:fld id="{D40A7B7E-3938-4D0E-8E14-E58AA83CCFB6}" type="datetime1">
              <a:rPr lang="en-US">
                <a:solidFill>
                  <a:schemeClr val="tx1">
                    <a:lumMod val="50000"/>
                    <a:lumOff val="50000"/>
                  </a:schemeClr>
                </a:solidFill>
              </a:rPr>
              <a:pPr>
                <a:spcAft>
                  <a:spcPts val="600"/>
                </a:spcAft>
              </a:pPr>
              <a:t>11/6/2024</a:t>
            </a:fld>
            <a:endParaRPr lang="en-US">
              <a:solidFill>
                <a:schemeClr val="tx1">
                  <a:lumMod val="50000"/>
                  <a:lumOff val="50000"/>
                </a:schemeClr>
              </a:solidFill>
            </a:endParaRPr>
          </a:p>
        </p:txBody>
      </p:sp>
      <p:sp>
        <p:nvSpPr>
          <p:cNvPr id="5" name="Footer Placeholder 4">
            <a:extLst>
              <a:ext uri="{FF2B5EF4-FFF2-40B4-BE49-F238E27FC236}">
                <a16:creationId xmlns:a16="http://schemas.microsoft.com/office/drawing/2014/main" id="{78717946-07C7-DC10-0F0C-F689D30029B0}"/>
              </a:ext>
            </a:extLst>
          </p:cNvPr>
          <p:cNvSpPr>
            <a:spLocks noGrp="1"/>
          </p:cNvSpPr>
          <p:nvPr>
            <p:ph type="ftr" sz="quarter" idx="11"/>
          </p:nvPr>
        </p:nvSpPr>
        <p:spPr>
          <a:xfrm>
            <a:off x="4038600" y="6356350"/>
            <a:ext cx="4114800" cy="365125"/>
          </a:xfrm>
        </p:spPr>
        <p:txBody>
          <a:bodyPr>
            <a:normAutofit/>
          </a:bodyPr>
          <a:lstStyle/>
          <a:p>
            <a:endParaRPr lang="en-US">
              <a:solidFill>
                <a:schemeClr val="tx1">
                  <a:lumMod val="50000"/>
                  <a:lumOff val="50000"/>
                </a:schemeClr>
              </a:solidFill>
            </a:endParaRPr>
          </a:p>
        </p:txBody>
      </p:sp>
      <p:sp>
        <p:nvSpPr>
          <p:cNvPr id="6" name="Slide Number Placeholder 5">
            <a:extLst>
              <a:ext uri="{FF2B5EF4-FFF2-40B4-BE49-F238E27FC236}">
                <a16:creationId xmlns:a16="http://schemas.microsoft.com/office/drawing/2014/main" id="{BE14A019-1D12-BE93-542A-C0C676A74F65}"/>
              </a:ext>
            </a:extLst>
          </p:cNvPr>
          <p:cNvSpPr>
            <a:spLocks noGrp="1"/>
          </p:cNvSpPr>
          <p:nvPr>
            <p:ph type="sldNum" sz="quarter" idx="12"/>
          </p:nvPr>
        </p:nvSpPr>
        <p:spPr>
          <a:xfrm>
            <a:off x="8610600" y="6356350"/>
            <a:ext cx="2746248" cy="365125"/>
          </a:xfrm>
        </p:spPr>
        <p:txBody>
          <a:bodyPr>
            <a:normAutofit/>
          </a:bodyPr>
          <a:lstStyle/>
          <a:p>
            <a:pPr>
              <a:spcAft>
                <a:spcPts val="600"/>
              </a:spcAft>
            </a:pPr>
            <a:fld id="{5EE24C92-1265-4741-8F9F-404A15D9386E}" type="slidenum">
              <a:rPr lang="en-US">
                <a:solidFill>
                  <a:schemeClr val="tx1">
                    <a:lumMod val="50000"/>
                    <a:lumOff val="50000"/>
                  </a:schemeClr>
                </a:solidFill>
              </a:rPr>
              <a:pPr>
                <a:spcAft>
                  <a:spcPts val="600"/>
                </a:spcAft>
              </a:pPr>
              <a:t>8</a:t>
            </a:fld>
            <a:endParaRPr lang="en-US">
              <a:solidFill>
                <a:schemeClr val="tx1">
                  <a:lumMod val="50000"/>
                  <a:lumOff val="50000"/>
                </a:schemeClr>
              </a:solidFill>
            </a:endParaRPr>
          </a:p>
        </p:txBody>
      </p:sp>
      <p:sp>
        <p:nvSpPr>
          <p:cNvPr id="15" name="TextBox 14">
            <a:extLst>
              <a:ext uri="{FF2B5EF4-FFF2-40B4-BE49-F238E27FC236}">
                <a16:creationId xmlns:a16="http://schemas.microsoft.com/office/drawing/2014/main" id="{F545422B-5103-E173-F928-27F637BD035F}"/>
              </a:ext>
            </a:extLst>
          </p:cNvPr>
          <p:cNvSpPr txBox="1"/>
          <p:nvPr/>
        </p:nvSpPr>
        <p:spPr>
          <a:xfrm>
            <a:off x="1487156" y="984738"/>
            <a:ext cx="2622619"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The dataset consists of 475,675 records </a:t>
            </a:r>
          </a:p>
        </p:txBody>
      </p:sp>
    </p:spTree>
    <p:extLst>
      <p:ext uri="{BB962C8B-B14F-4D97-AF65-F5344CB8AC3E}">
        <p14:creationId xmlns:p14="http://schemas.microsoft.com/office/powerpoint/2010/main" val="3711771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072294A-4697-655F-B9D0-F1AB3CBC53A7}"/>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kern="1200">
                <a:solidFill>
                  <a:srgbClr val="FFFFFF"/>
                </a:solidFill>
                <a:latin typeface="+mj-lt"/>
                <a:ea typeface="+mj-ea"/>
                <a:cs typeface="+mj-cs"/>
              </a:rPr>
              <a:t>Data information</a:t>
            </a:r>
          </a:p>
        </p:txBody>
      </p:sp>
      <p:sp>
        <p:nvSpPr>
          <p:cNvPr id="4" name="Date Placeholder 3">
            <a:extLst>
              <a:ext uri="{FF2B5EF4-FFF2-40B4-BE49-F238E27FC236}">
                <a16:creationId xmlns:a16="http://schemas.microsoft.com/office/drawing/2014/main" id="{76BE9F63-8615-1014-4391-A7108F006438}"/>
              </a:ext>
            </a:extLst>
          </p:cNvPr>
          <p:cNvSpPr>
            <a:spLocks noGrp="1"/>
          </p:cNvSpPr>
          <p:nvPr>
            <p:ph type="dt" sz="half" idx="10"/>
          </p:nvPr>
        </p:nvSpPr>
        <p:spPr>
          <a:xfrm>
            <a:off x="1468373" y="6356350"/>
            <a:ext cx="1997202" cy="365125"/>
          </a:xfrm>
        </p:spPr>
        <p:txBody>
          <a:bodyPr vert="horz" lIns="91440" tIns="45720" rIns="91440" bIns="45720" rtlCol="0" anchor="ctr">
            <a:normAutofit/>
          </a:bodyPr>
          <a:lstStyle/>
          <a:p>
            <a:pPr algn="r">
              <a:spcAft>
                <a:spcPts val="600"/>
              </a:spcAft>
            </a:pPr>
            <a:fld id="{D40A7B7E-3938-4D0E-8E14-E58AA83CCFB6}" type="datetime1">
              <a:rPr lang="en-US">
                <a:solidFill>
                  <a:schemeClr val="bg1">
                    <a:alpha val="80000"/>
                  </a:schemeClr>
                </a:solidFill>
              </a:rPr>
              <a:pPr algn="r">
                <a:spcAft>
                  <a:spcPts val="600"/>
                </a:spcAft>
              </a:pPr>
              <a:t>11/6/2024</a:t>
            </a:fld>
            <a:endParaRPr lang="en-US" dirty="0">
              <a:solidFill>
                <a:schemeClr val="bg1">
                  <a:alpha val="80000"/>
                </a:schemeClr>
              </a:solidFill>
            </a:endParaRPr>
          </a:p>
        </p:txBody>
      </p:sp>
      <p:sp>
        <p:nvSpPr>
          <p:cNvPr id="6" name="Slide Number Placeholder 5">
            <a:extLst>
              <a:ext uri="{FF2B5EF4-FFF2-40B4-BE49-F238E27FC236}">
                <a16:creationId xmlns:a16="http://schemas.microsoft.com/office/drawing/2014/main" id="{BDEF1CDB-E1D5-E6C3-C3D4-A9106EB47878}"/>
              </a:ext>
            </a:extLst>
          </p:cNvPr>
          <p:cNvSpPr>
            <a:spLocks noGrp="1"/>
          </p:cNvSpPr>
          <p:nvPr>
            <p:ph type="sldNum" sz="quarter" idx="12"/>
          </p:nvPr>
        </p:nvSpPr>
        <p:spPr>
          <a:xfrm>
            <a:off x="10900279" y="6356350"/>
            <a:ext cx="514349" cy="365125"/>
          </a:xfrm>
        </p:spPr>
        <p:txBody>
          <a:bodyPr vert="horz" lIns="91440" tIns="45720" rIns="91440" bIns="45720" rtlCol="0" anchor="ctr">
            <a:normAutofit/>
          </a:bodyPr>
          <a:lstStyle/>
          <a:p>
            <a:pPr>
              <a:spcAft>
                <a:spcPts val="600"/>
              </a:spcAft>
            </a:pPr>
            <a:fld id="{5EE24C92-1265-4741-8F9F-404A15D9386E}" type="slidenum">
              <a:rPr lang="en-US">
                <a:solidFill>
                  <a:schemeClr val="bg1">
                    <a:alpha val="80000"/>
                  </a:schemeClr>
                </a:solidFill>
              </a:rPr>
              <a:pPr>
                <a:spcAft>
                  <a:spcPts val="600"/>
                </a:spcAft>
              </a:pPr>
              <a:t>9</a:t>
            </a:fld>
            <a:endParaRPr lang="en-US">
              <a:solidFill>
                <a:schemeClr val="bg1">
                  <a:alpha val="80000"/>
                </a:schemeClr>
              </a:solidFill>
            </a:endParaRPr>
          </a:p>
        </p:txBody>
      </p:sp>
      <p:pic>
        <p:nvPicPr>
          <p:cNvPr id="16" name="Content Placeholder 15" descr="A close-up of a computer code&#10;&#10;Description automatically generated">
            <a:extLst>
              <a:ext uri="{FF2B5EF4-FFF2-40B4-BE49-F238E27FC236}">
                <a16:creationId xmlns:a16="http://schemas.microsoft.com/office/drawing/2014/main" id="{B13B73B5-A45A-E1B3-B7FA-8DD0E785B4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83501" y="500060"/>
            <a:ext cx="5707464" cy="1051651"/>
          </a:xfrm>
        </p:spPr>
      </p:pic>
      <p:pic>
        <p:nvPicPr>
          <p:cNvPr id="20" name="Picture 19" descr="A screenshot of a computer program&#10;&#10;Description automatically generated">
            <a:extLst>
              <a:ext uri="{FF2B5EF4-FFF2-40B4-BE49-F238E27FC236}">
                <a16:creationId xmlns:a16="http://schemas.microsoft.com/office/drawing/2014/main" id="{DD2DD95E-984C-4456-DCF9-BD50C5DAC3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3500" y="1616724"/>
            <a:ext cx="5707464" cy="5060677"/>
          </a:xfrm>
          <a:prstGeom prst="rect">
            <a:avLst/>
          </a:prstGeom>
        </p:spPr>
      </p:pic>
    </p:spTree>
    <p:extLst>
      <p:ext uri="{BB962C8B-B14F-4D97-AF65-F5344CB8AC3E}">
        <p14:creationId xmlns:p14="http://schemas.microsoft.com/office/powerpoint/2010/main" val="2634105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9738</TotalTime>
  <Words>1592</Words>
  <Application>Microsoft Office PowerPoint</Application>
  <PresentationFormat>Widescreen</PresentationFormat>
  <Paragraphs>239</Paragraphs>
  <Slides>39</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Arial</vt:lpstr>
      <vt:lpstr>Calibri</vt:lpstr>
      <vt:lpstr>Calibri Light</vt:lpstr>
      <vt:lpstr>Consolas</vt:lpstr>
      <vt:lpstr>Helvetica Neue</vt:lpstr>
      <vt:lpstr>Söhne</vt:lpstr>
      <vt:lpstr>Times New Roman</vt:lpstr>
      <vt:lpstr>Office Theme</vt:lpstr>
      <vt:lpstr>Exploratory Data Analysis and Machine Learning for Predicting Lifestyle Choices</vt:lpstr>
      <vt:lpstr>Companies face challenges in targeting the right customers in today's complex consumer markets. Our project addresses this by predicting lifestyle choices using behavioral and demographic factors, helping businesses tailor products and services to specific customer needs.</vt:lpstr>
      <vt:lpstr>We developed a machine learning model that analyzes user data and predicts their lifestyle choices, enabling stakeholders to tailor marketing strategies effectively. </vt:lpstr>
      <vt:lpstr>End Users and Features </vt:lpstr>
      <vt:lpstr>Businesses looking for consumer segmentation to enhance marketing strategies.</vt:lpstr>
      <vt:lpstr>PowerPoint Presentation</vt:lpstr>
      <vt:lpstr>Data Structure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Data visualization (Tableau)</vt:lpstr>
      <vt:lpstr>3- Data visualization (Tableau)</vt:lpstr>
      <vt:lpstr>3- Data visualization (Tableau)</vt:lpstr>
      <vt:lpstr>3- Data visualization (Tableau)</vt:lpstr>
      <vt:lpstr>4- Data Preprocessing (Python) </vt:lpstr>
      <vt:lpstr>PowerPoint Presentation</vt:lpstr>
      <vt:lpstr>4- Data Preprocessing (Python) </vt:lpstr>
      <vt:lpstr>PowerPoint Presentation</vt:lpstr>
      <vt:lpstr>PowerPoint Presentation</vt:lpstr>
      <vt:lpstr>5- Model selection </vt:lpstr>
      <vt:lpstr>PowerPoint Presentation</vt:lpstr>
      <vt:lpstr>6- Model Building (Python)  </vt:lpstr>
      <vt:lpstr>PowerPoint Presentation</vt:lpstr>
      <vt:lpstr>PowerPoint Presentation</vt:lpstr>
      <vt:lpstr>Deliverables</vt:lpstr>
      <vt:lpstr>PowerPoint Presentation</vt:lpstr>
      <vt:lpstr>TimeTable</vt:lpstr>
      <vt:lpstr>Team members</vt:lpstr>
      <vt:lpstr>Recommendations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SAMA</dc:creator>
  <cp:lastModifiedBy>mariam badr</cp:lastModifiedBy>
  <cp:revision>27</cp:revision>
  <dcterms:created xsi:type="dcterms:W3CDTF">2024-03-14T10:03:54Z</dcterms:created>
  <dcterms:modified xsi:type="dcterms:W3CDTF">2024-11-07T19:09:58Z</dcterms:modified>
</cp:coreProperties>
</file>